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  <p:sldMasterId id="2147483660" r:id="rId3"/>
  </p:sldMasterIdLst>
  <p:notesMasterIdLst>
    <p:notesMasterId r:id="rId5"/>
  </p:notesMasterIdLst>
  <p:sldIdLst>
    <p:sldId id="385" r:id="rId4"/>
    <p:sldId id="380" r:id="rId6"/>
    <p:sldId id="378" r:id="rId7"/>
    <p:sldId id="381" r:id="rId8"/>
    <p:sldId id="348" r:id="rId9"/>
    <p:sldId id="349" r:id="rId10"/>
    <p:sldId id="350" r:id="rId11"/>
    <p:sldId id="372" r:id="rId12"/>
    <p:sldId id="354" r:id="rId13"/>
    <p:sldId id="377" r:id="rId14"/>
    <p:sldId id="382" r:id="rId15"/>
    <p:sldId id="383" r:id="rId16"/>
    <p:sldId id="384" r:id="rId17"/>
    <p:sldId id="374" r:id="rId18"/>
    <p:sldId id="376" r:id="rId19"/>
    <p:sldId id="373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C90E"/>
    <a:srgbClr val="00B0C8"/>
    <a:srgbClr val="4643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681" autoAdjust="0"/>
    <p:restoredTop sz="93890" autoAdjust="0"/>
  </p:normalViewPr>
  <p:slideViewPr>
    <p:cSldViewPr snapToGrid="0">
      <p:cViewPr>
        <p:scale>
          <a:sx n="75" d="100"/>
          <a:sy n="75" d="100"/>
        </p:scale>
        <p:origin x="-1968" y="-77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LL\2020&#24180;\&#20915;&#31639;%20&#39044;&#31639;%20&#20998;&#26512;\&#20998;&#26512;\&#38468;&#20214;(4&#23395;&#24230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zh-CN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t>2019年各项支出占比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effectLst/>
      </c:spPr>
    </c:floor>
    <c:sideWall>
      <c:thickness val="0"/>
      <c:spPr>
        <a:noFill/>
        <a:effectLst/>
      </c:spPr>
    </c:sideWall>
    <c:backWall>
      <c:thickness val="0"/>
      <c:spPr>
        <a:noFill/>
        <a:effectLst/>
      </c:spPr>
    </c:backWall>
    <c:plotArea>
      <c:layout>
        <c:manualLayout>
          <c:layoutTarget val="inner"/>
          <c:xMode val="edge"/>
          <c:yMode val="edge"/>
          <c:x val="0.00177278401997503"/>
          <c:y val="0.302316128979176"/>
          <c:w val="0.831660424469415"/>
          <c:h val="0.696550264550264"/>
        </c:manualLayout>
      </c:layout>
      <c:pie3DChart>
        <c:varyColors val="1"/>
        <c:ser>
          <c:idx val="0"/>
          <c:order val="0"/>
          <c:tx>
            <c:strRef>
              <c:f>'[附件(4季度).xlsx]临时'!$M$9</c:f>
              <c:strCache>
                <c:ptCount val="1"/>
                <c:pt idx="0">
                  <c:v>2019年执行数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contourW="9525"/>
          </c:spPr>
          <c:explosion val="8"/>
          <c:dPt>
            <c:idx val="0"/>
            <c:bubble3D val="0"/>
            <c:spPr>
              <a:solidFill>
                <a:schemeClr val="accent1">
                  <a:shade val="76667"/>
                </a:schemeClr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shade val="76667"/>
                </a:schemeClr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shade val="76667"/>
                </a:schemeClr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4">
                  <a:shade val="76667"/>
                </a:schemeClr>
              </a:solidFill>
              <a:ln>
                <a:noFill/>
              </a:ln>
              <a:effectLst/>
            </c:spPr>
          </c:dPt>
          <c:dPt>
            <c:idx val="4"/>
            <c:bubble3D val="0"/>
            <c:spPr>
              <a:solidFill>
                <a:schemeClr val="accent5">
                  <a:shade val="76667"/>
                </a:schemeClr>
              </a:solidFill>
              <a:ln>
                <a:noFill/>
              </a:ln>
              <a:effectLst/>
            </c:spPr>
          </c:dPt>
          <c:dPt>
            <c:idx val="5"/>
            <c:bubble3D val="0"/>
            <c:spPr>
              <a:solidFill>
                <a:schemeClr val="accent6">
                  <a:shade val="76667"/>
                </a:schemeClr>
              </a:solidFill>
              <a:ln>
                <a:noFill/>
              </a:ln>
              <a:effectLst/>
            </c:spPr>
          </c:dPt>
          <c:dPt>
            <c:idx val="6"/>
            <c:bubble3D val="0"/>
            <c:explosion val="37"/>
            <c:spPr>
              <a:solidFill>
                <a:schemeClr val="accent1">
                  <a:tint val="76667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contourW="9525"/>
            </c:spPr>
          </c:dPt>
          <c:dLbls>
            <c:dLbl>
              <c:idx val="0"/>
              <c:layout>
                <c:manualLayout>
                  <c:x val="-0.0636704119850188"/>
                  <c:y val="-0.0952380952380953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zh-CN"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t>人员性支出, 9.64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318352059925095"/>
                  <c:y val="-0.0796157059314955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zh-CN"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t>办公性支出, 2.16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16104868913858"/>
                  <c:y val="0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zh-CN"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t>公务性支出, 1.08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805243445692891"/>
                  <c:y val="0.0857142857142857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zh-CN"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t>业务性支出, 8.51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054307116104869"/>
                  <c:y val="0.088888888888889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0430711610486891"/>
                  <c:y val="0.104761904761905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zh-CN"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t>互助互济支出, 18.72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0561797752808988"/>
                  <c:y val="-0.00634920634920636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>
                      <a:defRPr lang="zh-CN"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t>会员活动支出, 45.07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9550561797753"/>
                      <c:h val="0.0962962962962963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'[附件(4季度).xlsx]临时'!$L$10:$L$16</c:f>
              <c:strCache>
                <c:ptCount val="7"/>
                <c:pt idx="0">
                  <c:v>人员支出</c:v>
                </c:pt>
                <c:pt idx="1">
                  <c:v>办公费</c:v>
                </c:pt>
                <c:pt idx="2">
                  <c:v>公务费</c:v>
                </c:pt>
                <c:pt idx="3">
                  <c:v>业务费</c:v>
                </c:pt>
                <c:pt idx="4">
                  <c:v>下拨基层</c:v>
                </c:pt>
                <c:pt idx="5">
                  <c:v>互助互济</c:v>
                </c:pt>
                <c:pt idx="6">
                  <c:v>活动费</c:v>
                </c:pt>
              </c:strCache>
            </c:strRef>
          </c:cat>
          <c:val>
            <c:numRef>
              <c:f>'[附件(4季度).xlsx]临时'!$M$10:$M$16</c:f>
              <c:numCache>
                <c:formatCode>_ * #,##0.00_ ;_ * \-#,##0.00_ ;_ * "-"??_ ;_ @_ </c:formatCode>
                <c:ptCount val="7"/>
                <c:pt idx="0">
                  <c:v>9.64</c:v>
                </c:pt>
                <c:pt idx="1">
                  <c:v>2.16</c:v>
                </c:pt>
                <c:pt idx="2">
                  <c:v>1.08</c:v>
                </c:pt>
                <c:pt idx="3">
                  <c:v>8.51</c:v>
                </c:pt>
                <c:pt idx="4">
                  <c:v>14.81</c:v>
                </c:pt>
                <c:pt idx="5">
                  <c:v>18.72</c:v>
                </c:pt>
                <c:pt idx="6">
                  <c:v>45.07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C1E76-CD22-4A15-B4C3-12363190129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BCA0D-D3AB-4660-AF9E-15E8E5B26AD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F8934-6CED-46F5-B7D3-6CA1036312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E8761-A14E-4E6E-B19C-D0ABAA7747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10F0F-E077-475B-A7EC-03CDC27F5B8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400" advTm="3000">
        <p14:doors dir="vert"/>
      </p:transition>
    </mc:Choice>
    <mc:Fallback>
      <p:transition spd="slow" advTm="3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BEC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23"/>
          <p:cNvGrpSpPr/>
          <p:nvPr/>
        </p:nvGrpSpPr>
        <p:grpSpPr>
          <a:xfrm>
            <a:off x="1767840" y="2204722"/>
            <a:ext cx="8392160" cy="1869438"/>
            <a:chOff x="1889760" y="2346960"/>
            <a:chExt cx="8148320" cy="1869441"/>
          </a:xfrm>
        </p:grpSpPr>
        <p:sp>
          <p:nvSpPr>
            <p:cNvPr id="22" name="矩形: 圆角 21"/>
            <p:cNvSpPr/>
            <p:nvPr/>
          </p:nvSpPr>
          <p:spPr>
            <a:xfrm>
              <a:off x="1889760" y="2346960"/>
              <a:ext cx="8148320" cy="1869441"/>
            </a:xfrm>
            <a:prstGeom prst="roundRect">
              <a:avLst/>
            </a:prstGeom>
            <a:solidFill>
              <a:srgbClr val="EEEFF3"/>
            </a:solidFill>
            <a:ln>
              <a:noFill/>
            </a:ln>
            <a:effectLst>
              <a:outerShdw blurRad="127000" dist="63500" dir="13500003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矩形: 圆角 22"/>
            <p:cNvSpPr/>
            <p:nvPr/>
          </p:nvSpPr>
          <p:spPr>
            <a:xfrm>
              <a:off x="1889760" y="2346960"/>
              <a:ext cx="8148320" cy="1869441"/>
            </a:xfrm>
            <a:prstGeom prst="roundRect">
              <a:avLst/>
            </a:prstGeom>
            <a:solidFill>
              <a:srgbClr val="EEEFF3"/>
            </a:solidFill>
            <a:ln>
              <a:noFill/>
            </a:ln>
            <a:effectLst>
              <a:outerShdw blurRad="127000" dist="63500" dir="2700001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2400300" y="2805977"/>
            <a:ext cx="721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CN" altLang="en-US" sz="2800" b="1" spc="600" dirty="0" smtClean="0">
                <a:solidFill>
                  <a:srgbClr val="C00000"/>
                </a:solidFill>
                <a:latin typeface="字魂176号-创粗圆" panose="00000500000000000000" pitchFamily="2" charset="-122"/>
                <a:ea typeface="字魂176号-创粗圆" panose="00000500000000000000" pitchFamily="2" charset="-122"/>
              </a:rPr>
              <a:t>关于调整代办处预算报表的通知</a:t>
            </a:r>
            <a:endParaRPr lang="zh-CN" altLang="en-US" sz="2800" b="1" spc="600" dirty="0">
              <a:solidFill>
                <a:srgbClr val="C00000"/>
              </a:solidFill>
              <a:latin typeface="字魂176号-创粗圆" panose="00000500000000000000" pitchFamily="2" charset="-122"/>
              <a:ea typeface="字魂176号-创粗圆" panose="00000500000000000000" pitchFamily="2" charset="-122"/>
            </a:endParaRPr>
          </a:p>
        </p:txBody>
      </p:sp>
      <p:grpSp>
        <p:nvGrpSpPr>
          <p:cNvPr id="3" name="组合 28"/>
          <p:cNvGrpSpPr/>
          <p:nvPr/>
        </p:nvGrpSpPr>
        <p:grpSpPr>
          <a:xfrm>
            <a:off x="0" y="6075366"/>
            <a:ext cx="12192000" cy="782635"/>
            <a:chOff x="0" y="6075366"/>
            <a:chExt cx="12192000" cy="782635"/>
          </a:xfrm>
        </p:grpSpPr>
        <p:sp>
          <p:nvSpPr>
            <p:cNvPr id="27" name="任意多边形: 形状 26"/>
            <p:cNvSpPr/>
            <p:nvPr/>
          </p:nvSpPr>
          <p:spPr>
            <a:xfrm>
              <a:off x="0" y="6075366"/>
              <a:ext cx="12192000" cy="782635"/>
            </a:xfrm>
            <a:custGeom>
              <a:avLst/>
              <a:gdLst>
                <a:gd name="connsiteX0" fmla="*/ 2037144 w 12192000"/>
                <a:gd name="connsiteY0" fmla="*/ 1344 h 782635"/>
                <a:gd name="connsiteX1" fmla="*/ 5717894 w 12192000"/>
                <a:gd name="connsiteY1" fmla="*/ 499055 h 782635"/>
                <a:gd name="connsiteX2" fmla="*/ 9456516 w 12192000"/>
                <a:gd name="connsiteY2" fmla="*/ 105516 h 782635"/>
                <a:gd name="connsiteX3" fmla="*/ 11169570 w 12192000"/>
                <a:gd name="connsiteY3" fmla="*/ 533779 h 782635"/>
                <a:gd name="connsiteX4" fmla="*/ 11936314 w 12192000"/>
                <a:gd name="connsiteY4" fmla="*/ 338185 h 782635"/>
                <a:gd name="connsiteX5" fmla="*/ 12192000 w 12192000"/>
                <a:gd name="connsiteY5" fmla="*/ 237853 h 782635"/>
                <a:gd name="connsiteX6" fmla="*/ 12192000 w 12192000"/>
                <a:gd name="connsiteY6" fmla="*/ 782635 h 782635"/>
                <a:gd name="connsiteX7" fmla="*/ 0 w 12192000"/>
                <a:gd name="connsiteY7" fmla="*/ 782635 h 782635"/>
                <a:gd name="connsiteX8" fmla="*/ 0 w 12192000"/>
                <a:gd name="connsiteY8" fmla="*/ 405585 h 782635"/>
                <a:gd name="connsiteX9" fmla="*/ 215601 w 12192000"/>
                <a:gd name="connsiteY9" fmla="*/ 333043 h 782635"/>
                <a:gd name="connsiteX10" fmla="*/ 2037144 w 12192000"/>
                <a:gd name="connsiteY10" fmla="*/ 1344 h 782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192000" h="782635">
                  <a:moveTo>
                    <a:pt x="2037144" y="1344"/>
                  </a:moveTo>
                  <a:cubicBezTo>
                    <a:pt x="3117448" y="-29522"/>
                    <a:pt x="4481333" y="481693"/>
                    <a:pt x="5717894" y="499055"/>
                  </a:cubicBezTo>
                  <a:cubicBezTo>
                    <a:pt x="6954457" y="516417"/>
                    <a:pt x="8547903" y="99729"/>
                    <a:pt x="9456516" y="105516"/>
                  </a:cubicBezTo>
                  <a:cubicBezTo>
                    <a:pt x="10365129" y="111303"/>
                    <a:pt x="10561899" y="560787"/>
                    <a:pt x="11169570" y="533779"/>
                  </a:cubicBezTo>
                  <a:cubicBezTo>
                    <a:pt x="11397447" y="523651"/>
                    <a:pt x="11666558" y="439735"/>
                    <a:pt x="11936314" y="338185"/>
                  </a:cubicBezTo>
                  <a:lnTo>
                    <a:pt x="12192000" y="237853"/>
                  </a:lnTo>
                  <a:lnTo>
                    <a:pt x="12192000" y="782635"/>
                  </a:lnTo>
                  <a:lnTo>
                    <a:pt x="0" y="782635"/>
                  </a:lnTo>
                  <a:lnTo>
                    <a:pt x="0" y="405585"/>
                  </a:lnTo>
                  <a:lnTo>
                    <a:pt x="215601" y="333043"/>
                  </a:lnTo>
                  <a:cubicBezTo>
                    <a:pt x="772670" y="155221"/>
                    <a:pt x="1361954" y="20636"/>
                    <a:pt x="2037144" y="1344"/>
                  </a:cubicBez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13500000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8" name="任意多边形: 形状 27"/>
            <p:cNvSpPr/>
            <p:nvPr/>
          </p:nvSpPr>
          <p:spPr>
            <a:xfrm>
              <a:off x="0" y="6075366"/>
              <a:ext cx="12192000" cy="782635"/>
            </a:xfrm>
            <a:custGeom>
              <a:avLst/>
              <a:gdLst>
                <a:gd name="connsiteX0" fmla="*/ 2037144 w 12192000"/>
                <a:gd name="connsiteY0" fmla="*/ 1344 h 782635"/>
                <a:gd name="connsiteX1" fmla="*/ 5717894 w 12192000"/>
                <a:gd name="connsiteY1" fmla="*/ 499055 h 782635"/>
                <a:gd name="connsiteX2" fmla="*/ 9456516 w 12192000"/>
                <a:gd name="connsiteY2" fmla="*/ 105516 h 782635"/>
                <a:gd name="connsiteX3" fmla="*/ 11169570 w 12192000"/>
                <a:gd name="connsiteY3" fmla="*/ 533779 h 782635"/>
                <a:gd name="connsiteX4" fmla="*/ 11936314 w 12192000"/>
                <a:gd name="connsiteY4" fmla="*/ 338185 h 782635"/>
                <a:gd name="connsiteX5" fmla="*/ 12192000 w 12192000"/>
                <a:gd name="connsiteY5" fmla="*/ 237853 h 782635"/>
                <a:gd name="connsiteX6" fmla="*/ 12192000 w 12192000"/>
                <a:gd name="connsiteY6" fmla="*/ 782635 h 782635"/>
                <a:gd name="connsiteX7" fmla="*/ 0 w 12192000"/>
                <a:gd name="connsiteY7" fmla="*/ 782635 h 782635"/>
                <a:gd name="connsiteX8" fmla="*/ 0 w 12192000"/>
                <a:gd name="connsiteY8" fmla="*/ 405585 h 782635"/>
                <a:gd name="connsiteX9" fmla="*/ 215601 w 12192000"/>
                <a:gd name="connsiteY9" fmla="*/ 333043 h 782635"/>
                <a:gd name="connsiteX10" fmla="*/ 2037144 w 12192000"/>
                <a:gd name="connsiteY10" fmla="*/ 1344 h 782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192000" h="782635">
                  <a:moveTo>
                    <a:pt x="2037144" y="1344"/>
                  </a:moveTo>
                  <a:cubicBezTo>
                    <a:pt x="3117448" y="-29522"/>
                    <a:pt x="4481333" y="481693"/>
                    <a:pt x="5717894" y="499055"/>
                  </a:cubicBezTo>
                  <a:cubicBezTo>
                    <a:pt x="6954457" y="516417"/>
                    <a:pt x="8547903" y="99729"/>
                    <a:pt x="9456516" y="105516"/>
                  </a:cubicBezTo>
                  <a:cubicBezTo>
                    <a:pt x="10365129" y="111303"/>
                    <a:pt x="10561899" y="560787"/>
                    <a:pt x="11169570" y="533779"/>
                  </a:cubicBezTo>
                  <a:cubicBezTo>
                    <a:pt x="11397447" y="523651"/>
                    <a:pt x="11666558" y="439735"/>
                    <a:pt x="11936314" y="338185"/>
                  </a:cubicBezTo>
                  <a:lnTo>
                    <a:pt x="12192000" y="237853"/>
                  </a:lnTo>
                  <a:lnTo>
                    <a:pt x="12192000" y="782635"/>
                  </a:lnTo>
                  <a:lnTo>
                    <a:pt x="0" y="782635"/>
                  </a:lnTo>
                  <a:lnTo>
                    <a:pt x="0" y="405585"/>
                  </a:lnTo>
                  <a:lnTo>
                    <a:pt x="215601" y="333043"/>
                  </a:lnTo>
                  <a:cubicBezTo>
                    <a:pt x="772670" y="155221"/>
                    <a:pt x="1361954" y="20636"/>
                    <a:pt x="2037144" y="1344"/>
                  </a:cubicBez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2700000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4" name="组合 38"/>
          <p:cNvGrpSpPr/>
          <p:nvPr/>
        </p:nvGrpSpPr>
        <p:grpSpPr>
          <a:xfrm>
            <a:off x="9204960" y="2905761"/>
            <a:ext cx="467360" cy="467360"/>
            <a:chOff x="9204960" y="3048001"/>
            <a:chExt cx="467360" cy="467360"/>
          </a:xfrm>
        </p:grpSpPr>
        <p:grpSp>
          <p:nvGrpSpPr>
            <p:cNvPr id="5" name="组合 32"/>
            <p:cNvGrpSpPr/>
            <p:nvPr/>
          </p:nvGrpSpPr>
          <p:grpSpPr>
            <a:xfrm>
              <a:off x="9204960" y="3048001"/>
              <a:ext cx="467360" cy="467360"/>
              <a:chOff x="9204960" y="3068320"/>
              <a:chExt cx="467360" cy="467360"/>
            </a:xfrm>
          </p:grpSpPr>
          <p:sp>
            <p:nvSpPr>
              <p:cNvPr id="31" name="椭圆 30"/>
              <p:cNvSpPr/>
              <p:nvPr/>
            </p:nvSpPr>
            <p:spPr>
              <a:xfrm>
                <a:off x="9204960" y="3068320"/>
                <a:ext cx="467360" cy="467360"/>
              </a:xfrm>
              <a:prstGeom prst="ellipse">
                <a:avLst/>
              </a:prstGeom>
              <a:solidFill>
                <a:srgbClr val="EEEFF3"/>
              </a:solidFill>
              <a:ln>
                <a:noFill/>
              </a:ln>
              <a:effectLst>
                <a:outerShdw blurRad="127000" dist="63500" dir="13500000" rotWithShape="0">
                  <a:srgbClr val="FFFFFF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椭圆 31"/>
              <p:cNvSpPr/>
              <p:nvPr/>
            </p:nvSpPr>
            <p:spPr>
              <a:xfrm>
                <a:off x="9204960" y="3068320"/>
                <a:ext cx="467360" cy="467360"/>
              </a:xfrm>
              <a:prstGeom prst="ellipse">
                <a:avLst/>
              </a:prstGeom>
              <a:solidFill>
                <a:srgbClr val="EEEFF3"/>
              </a:solidFill>
              <a:ln>
                <a:noFill/>
              </a:ln>
              <a:effectLst>
                <a:outerShdw blurRad="127000" dist="63500" dir="2700000" rotWithShape="0">
                  <a:srgbClr val="D2D2D3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6" name="等腰三角形 35"/>
            <p:cNvSpPr/>
            <p:nvPr/>
          </p:nvSpPr>
          <p:spPr>
            <a:xfrm rot="5400000">
              <a:off x="9349302" y="3204666"/>
              <a:ext cx="178676" cy="15403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37"/>
          <p:cNvGrpSpPr/>
          <p:nvPr/>
        </p:nvGrpSpPr>
        <p:grpSpPr>
          <a:xfrm>
            <a:off x="2204720" y="2905761"/>
            <a:ext cx="467360" cy="467360"/>
            <a:chOff x="2204720" y="3048001"/>
            <a:chExt cx="467360" cy="467360"/>
          </a:xfrm>
        </p:grpSpPr>
        <p:grpSp>
          <p:nvGrpSpPr>
            <p:cNvPr id="7" name="组合 34"/>
            <p:cNvGrpSpPr/>
            <p:nvPr/>
          </p:nvGrpSpPr>
          <p:grpSpPr>
            <a:xfrm>
              <a:off x="2204720" y="3048001"/>
              <a:ext cx="467360" cy="467360"/>
              <a:chOff x="2204720" y="3068320"/>
              <a:chExt cx="467360" cy="467360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2204720" y="3068320"/>
                <a:ext cx="467360" cy="467360"/>
              </a:xfrm>
              <a:prstGeom prst="ellipse">
                <a:avLst/>
              </a:prstGeom>
              <a:solidFill>
                <a:srgbClr val="EEEFF3"/>
              </a:solidFill>
              <a:ln>
                <a:noFill/>
              </a:ln>
              <a:effectLst>
                <a:outerShdw blurRad="127000" dist="63500" dir="13500000" rotWithShape="0">
                  <a:srgbClr val="FFFFFF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2204720" y="3068320"/>
                <a:ext cx="467360" cy="467360"/>
              </a:xfrm>
              <a:prstGeom prst="ellipse">
                <a:avLst/>
              </a:prstGeom>
              <a:solidFill>
                <a:srgbClr val="EEEFF3"/>
              </a:solidFill>
              <a:ln>
                <a:noFill/>
              </a:ln>
              <a:effectLst>
                <a:outerShdw blurRad="127000" dist="63500" dir="2700000" rotWithShape="0">
                  <a:srgbClr val="D2D2D3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7" name="等腰三角形 36"/>
            <p:cNvSpPr/>
            <p:nvPr/>
          </p:nvSpPr>
          <p:spPr>
            <a:xfrm rot="16200000" flipH="1">
              <a:off x="2349062" y="3204667"/>
              <a:ext cx="178676" cy="15403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" name="组合 48"/>
          <p:cNvGrpSpPr/>
          <p:nvPr/>
        </p:nvGrpSpPr>
        <p:grpSpPr>
          <a:xfrm>
            <a:off x="0" y="0"/>
            <a:ext cx="12192000" cy="827524"/>
            <a:chOff x="0" y="0"/>
            <a:chExt cx="12192000" cy="827524"/>
          </a:xfrm>
        </p:grpSpPr>
        <p:sp>
          <p:nvSpPr>
            <p:cNvPr id="47" name="任意多边形: 形状 46"/>
            <p:cNvSpPr/>
            <p:nvPr/>
          </p:nvSpPr>
          <p:spPr>
            <a:xfrm>
              <a:off x="0" y="0"/>
              <a:ext cx="12192000" cy="827524"/>
            </a:xfrm>
            <a:custGeom>
              <a:avLst/>
              <a:gdLst>
                <a:gd name="connsiteX0" fmla="*/ 0 w 12192000"/>
                <a:gd name="connsiteY0" fmla="*/ 0 h 827524"/>
                <a:gd name="connsiteX1" fmla="*/ 12192000 w 12192000"/>
                <a:gd name="connsiteY1" fmla="*/ 0 h 827524"/>
                <a:gd name="connsiteX2" fmla="*/ 12192000 w 12192000"/>
                <a:gd name="connsiteY2" fmla="*/ 775947 h 827524"/>
                <a:gd name="connsiteX3" fmla="*/ 12179260 w 12192000"/>
                <a:gd name="connsiteY3" fmla="*/ 778758 h 827524"/>
                <a:gd name="connsiteX4" fmla="*/ 11673840 w 12192000"/>
                <a:gd name="connsiteY4" fmla="*/ 822960 h 827524"/>
                <a:gd name="connsiteX5" fmla="*/ 10261600 w 12192000"/>
                <a:gd name="connsiteY5" fmla="*/ 426720 h 827524"/>
                <a:gd name="connsiteX6" fmla="*/ 8219440 w 12192000"/>
                <a:gd name="connsiteY6" fmla="*/ 741680 h 827524"/>
                <a:gd name="connsiteX7" fmla="*/ 5445761 w 12192000"/>
                <a:gd name="connsiteY7" fmla="*/ 294640 h 827524"/>
                <a:gd name="connsiteX8" fmla="*/ 3393440 w 12192000"/>
                <a:gd name="connsiteY8" fmla="*/ 711200 h 827524"/>
                <a:gd name="connsiteX9" fmla="*/ 1046480 w 12192000"/>
                <a:gd name="connsiteY9" fmla="*/ 599440 h 827524"/>
                <a:gd name="connsiteX10" fmla="*/ 232093 w 12192000"/>
                <a:gd name="connsiteY10" fmla="*/ 712787 h 827524"/>
                <a:gd name="connsiteX11" fmla="*/ 0 w 12192000"/>
                <a:gd name="connsiteY11" fmla="*/ 775785 h 827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827524">
                  <a:moveTo>
                    <a:pt x="0" y="0"/>
                  </a:moveTo>
                  <a:lnTo>
                    <a:pt x="12192000" y="0"/>
                  </a:lnTo>
                  <a:lnTo>
                    <a:pt x="12192000" y="775947"/>
                  </a:lnTo>
                  <a:lnTo>
                    <a:pt x="12179260" y="778758"/>
                  </a:lnTo>
                  <a:cubicBezTo>
                    <a:pt x="12012454" y="813197"/>
                    <a:pt x="11841480" y="838200"/>
                    <a:pt x="11673840" y="822960"/>
                  </a:cubicBezTo>
                  <a:cubicBezTo>
                    <a:pt x="11226800" y="782320"/>
                    <a:pt x="10837333" y="440267"/>
                    <a:pt x="10261600" y="426720"/>
                  </a:cubicBezTo>
                  <a:cubicBezTo>
                    <a:pt x="9685867" y="413173"/>
                    <a:pt x="9022080" y="763693"/>
                    <a:pt x="8219440" y="741680"/>
                  </a:cubicBezTo>
                  <a:cubicBezTo>
                    <a:pt x="7416800" y="719667"/>
                    <a:pt x="6250093" y="299720"/>
                    <a:pt x="5445761" y="294640"/>
                  </a:cubicBezTo>
                  <a:cubicBezTo>
                    <a:pt x="4641427" y="289560"/>
                    <a:pt x="4126653" y="660400"/>
                    <a:pt x="3393440" y="711200"/>
                  </a:cubicBezTo>
                  <a:cubicBezTo>
                    <a:pt x="2660227" y="762000"/>
                    <a:pt x="1681480" y="567267"/>
                    <a:pt x="1046480" y="599440"/>
                  </a:cubicBezTo>
                  <a:cubicBezTo>
                    <a:pt x="728980" y="615527"/>
                    <a:pt x="466725" y="657648"/>
                    <a:pt x="232093" y="712787"/>
                  </a:cubicBezTo>
                  <a:lnTo>
                    <a:pt x="0" y="775785"/>
                  </a:ln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13500000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8" name="任意多边形: 形状 47"/>
            <p:cNvSpPr/>
            <p:nvPr/>
          </p:nvSpPr>
          <p:spPr>
            <a:xfrm>
              <a:off x="0" y="0"/>
              <a:ext cx="12192000" cy="827524"/>
            </a:xfrm>
            <a:custGeom>
              <a:avLst/>
              <a:gdLst>
                <a:gd name="connsiteX0" fmla="*/ 0 w 12192000"/>
                <a:gd name="connsiteY0" fmla="*/ 0 h 827524"/>
                <a:gd name="connsiteX1" fmla="*/ 12192000 w 12192000"/>
                <a:gd name="connsiteY1" fmla="*/ 0 h 827524"/>
                <a:gd name="connsiteX2" fmla="*/ 12192000 w 12192000"/>
                <a:gd name="connsiteY2" fmla="*/ 775947 h 827524"/>
                <a:gd name="connsiteX3" fmla="*/ 12179260 w 12192000"/>
                <a:gd name="connsiteY3" fmla="*/ 778758 h 827524"/>
                <a:gd name="connsiteX4" fmla="*/ 11673840 w 12192000"/>
                <a:gd name="connsiteY4" fmla="*/ 822960 h 827524"/>
                <a:gd name="connsiteX5" fmla="*/ 10261600 w 12192000"/>
                <a:gd name="connsiteY5" fmla="*/ 426720 h 827524"/>
                <a:gd name="connsiteX6" fmla="*/ 8219440 w 12192000"/>
                <a:gd name="connsiteY6" fmla="*/ 741680 h 827524"/>
                <a:gd name="connsiteX7" fmla="*/ 5445761 w 12192000"/>
                <a:gd name="connsiteY7" fmla="*/ 294640 h 827524"/>
                <a:gd name="connsiteX8" fmla="*/ 3393440 w 12192000"/>
                <a:gd name="connsiteY8" fmla="*/ 711200 h 827524"/>
                <a:gd name="connsiteX9" fmla="*/ 1046480 w 12192000"/>
                <a:gd name="connsiteY9" fmla="*/ 599440 h 827524"/>
                <a:gd name="connsiteX10" fmla="*/ 232093 w 12192000"/>
                <a:gd name="connsiteY10" fmla="*/ 712787 h 827524"/>
                <a:gd name="connsiteX11" fmla="*/ 0 w 12192000"/>
                <a:gd name="connsiteY11" fmla="*/ 775785 h 827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827524">
                  <a:moveTo>
                    <a:pt x="0" y="0"/>
                  </a:moveTo>
                  <a:lnTo>
                    <a:pt x="12192000" y="0"/>
                  </a:lnTo>
                  <a:lnTo>
                    <a:pt x="12192000" y="775947"/>
                  </a:lnTo>
                  <a:lnTo>
                    <a:pt x="12179260" y="778758"/>
                  </a:lnTo>
                  <a:cubicBezTo>
                    <a:pt x="12012454" y="813197"/>
                    <a:pt x="11841480" y="838200"/>
                    <a:pt x="11673840" y="822960"/>
                  </a:cubicBezTo>
                  <a:cubicBezTo>
                    <a:pt x="11226800" y="782320"/>
                    <a:pt x="10837333" y="440267"/>
                    <a:pt x="10261600" y="426720"/>
                  </a:cubicBezTo>
                  <a:cubicBezTo>
                    <a:pt x="9685867" y="413173"/>
                    <a:pt x="9022080" y="763693"/>
                    <a:pt x="8219440" y="741680"/>
                  </a:cubicBezTo>
                  <a:cubicBezTo>
                    <a:pt x="7416800" y="719667"/>
                    <a:pt x="6250093" y="299720"/>
                    <a:pt x="5445761" y="294640"/>
                  </a:cubicBezTo>
                  <a:cubicBezTo>
                    <a:pt x="4641427" y="289560"/>
                    <a:pt x="4126653" y="660400"/>
                    <a:pt x="3393440" y="711200"/>
                  </a:cubicBezTo>
                  <a:cubicBezTo>
                    <a:pt x="2660227" y="762000"/>
                    <a:pt x="1681480" y="567267"/>
                    <a:pt x="1046480" y="599440"/>
                  </a:cubicBezTo>
                  <a:cubicBezTo>
                    <a:pt x="728980" y="615527"/>
                    <a:pt x="466725" y="657648"/>
                    <a:pt x="232093" y="712787"/>
                  </a:cubicBezTo>
                  <a:lnTo>
                    <a:pt x="0" y="775785"/>
                  </a:ln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2700000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1" name="Freeform 90"/>
          <p:cNvSpPr>
            <a:spLocks noChangeArrowheads="1"/>
          </p:cNvSpPr>
          <p:nvPr/>
        </p:nvSpPr>
        <p:spPr bwMode="auto">
          <a:xfrm rot="16960192">
            <a:off x="2602248" y="5086959"/>
            <a:ext cx="339625" cy="329637"/>
          </a:xfrm>
          <a:custGeom>
            <a:avLst/>
            <a:gdLst>
              <a:gd name="T0" fmla="*/ 2147483646 w 601"/>
              <a:gd name="T1" fmla="*/ 2147483646 h 580"/>
              <a:gd name="T2" fmla="*/ 2147483646 w 601"/>
              <a:gd name="T3" fmla="*/ 2147483646 h 580"/>
              <a:gd name="T4" fmla="*/ 2147483646 w 601"/>
              <a:gd name="T5" fmla="*/ 2147483646 h 580"/>
              <a:gd name="T6" fmla="*/ 2147483646 w 601"/>
              <a:gd name="T7" fmla="*/ 2147483646 h 580"/>
              <a:gd name="T8" fmla="*/ 2147483646 w 601"/>
              <a:gd name="T9" fmla="*/ 2147483646 h 580"/>
              <a:gd name="T10" fmla="*/ 2147483646 w 601"/>
              <a:gd name="T11" fmla="*/ 2147483646 h 580"/>
              <a:gd name="T12" fmla="*/ 2147483646 w 601"/>
              <a:gd name="T13" fmla="*/ 2147483646 h 580"/>
              <a:gd name="T14" fmla="*/ 2147483646 w 601"/>
              <a:gd name="T15" fmla="*/ 2147483646 h 580"/>
              <a:gd name="T16" fmla="*/ 2147483646 w 601"/>
              <a:gd name="T17" fmla="*/ 2147483646 h 580"/>
              <a:gd name="T18" fmla="*/ 2147483646 w 601"/>
              <a:gd name="T19" fmla="*/ 2147483646 h 580"/>
              <a:gd name="T20" fmla="*/ 2147483646 w 601"/>
              <a:gd name="T21" fmla="*/ 2147483646 h 580"/>
              <a:gd name="T22" fmla="*/ 2147483646 w 601"/>
              <a:gd name="T23" fmla="*/ 2147483646 h 580"/>
              <a:gd name="T24" fmla="*/ 2147483646 w 601"/>
              <a:gd name="T25" fmla="*/ 2147483646 h 580"/>
              <a:gd name="T26" fmla="*/ 2147483646 w 601"/>
              <a:gd name="T27" fmla="*/ 2147483646 h 580"/>
              <a:gd name="T28" fmla="*/ 2147483646 w 601"/>
              <a:gd name="T29" fmla="*/ 2147483646 h 580"/>
              <a:gd name="T30" fmla="*/ 2147483646 w 601"/>
              <a:gd name="T31" fmla="*/ 2147483646 h 580"/>
              <a:gd name="T32" fmla="*/ 2147483646 w 601"/>
              <a:gd name="T33" fmla="*/ 2147483646 h 580"/>
              <a:gd name="T34" fmla="*/ 2147483646 w 601"/>
              <a:gd name="T35" fmla="*/ 2147483646 h 580"/>
              <a:gd name="T36" fmla="*/ 2147483646 w 601"/>
              <a:gd name="T37" fmla="*/ 2147483646 h 580"/>
              <a:gd name="T38" fmla="*/ 2147483646 w 601"/>
              <a:gd name="T39" fmla="*/ 2147483646 h 580"/>
              <a:gd name="T40" fmla="*/ 2147483646 w 601"/>
              <a:gd name="T41" fmla="*/ 2147483646 h 580"/>
              <a:gd name="T42" fmla="*/ 2147483646 w 601"/>
              <a:gd name="T43" fmla="*/ 2147483646 h 580"/>
              <a:gd name="T44" fmla="*/ 2147483646 w 601"/>
              <a:gd name="T45" fmla="*/ 2147483646 h 580"/>
              <a:gd name="T46" fmla="*/ 2147483646 w 601"/>
              <a:gd name="T47" fmla="*/ 2147483646 h 580"/>
              <a:gd name="T48" fmla="*/ 2147483646 w 601"/>
              <a:gd name="T49" fmla="*/ 2147483646 h 580"/>
              <a:gd name="T50" fmla="*/ 2147483646 w 601"/>
              <a:gd name="T51" fmla="*/ 2147483646 h 580"/>
              <a:gd name="T52" fmla="*/ 2147483646 w 601"/>
              <a:gd name="T53" fmla="*/ 2147483646 h 580"/>
              <a:gd name="T54" fmla="*/ 2147483646 w 601"/>
              <a:gd name="T55" fmla="*/ 2147483646 h 580"/>
              <a:gd name="T56" fmla="*/ 2147483646 w 601"/>
              <a:gd name="T57" fmla="*/ 2147483646 h 580"/>
              <a:gd name="T58" fmla="*/ 2147483646 w 601"/>
              <a:gd name="T59" fmla="*/ 2147483646 h 580"/>
              <a:gd name="T60" fmla="*/ 2147483646 w 601"/>
              <a:gd name="T61" fmla="*/ 2147483646 h 580"/>
              <a:gd name="T62" fmla="*/ 2147483646 w 601"/>
              <a:gd name="T63" fmla="*/ 2147483646 h 580"/>
              <a:gd name="T64" fmla="*/ 2147483646 w 601"/>
              <a:gd name="T65" fmla="*/ 2147483646 h 580"/>
              <a:gd name="T66" fmla="*/ 0 w 601"/>
              <a:gd name="T67" fmla="*/ 2147483646 h 580"/>
              <a:gd name="T68" fmla="*/ 0 w 601"/>
              <a:gd name="T69" fmla="*/ 2147483646 h 580"/>
              <a:gd name="T70" fmla="*/ 0 w 601"/>
              <a:gd name="T71" fmla="*/ 2147483646 h 580"/>
              <a:gd name="T72" fmla="*/ 2147483646 w 601"/>
              <a:gd name="T73" fmla="*/ 2147483646 h 580"/>
              <a:gd name="T74" fmla="*/ 2147483646 w 601"/>
              <a:gd name="T75" fmla="*/ 2147483646 h 580"/>
              <a:gd name="T76" fmla="*/ 2147483646 w 601"/>
              <a:gd name="T77" fmla="*/ 2147483646 h 580"/>
              <a:gd name="T78" fmla="*/ 2147483646 w 601"/>
              <a:gd name="T79" fmla="*/ 2147483646 h 580"/>
              <a:gd name="T80" fmla="*/ 2147483646 w 601"/>
              <a:gd name="T81" fmla="*/ 2147483646 h 580"/>
              <a:gd name="T82" fmla="*/ 2147483646 w 601"/>
              <a:gd name="T83" fmla="*/ 2147483646 h 580"/>
              <a:gd name="T84" fmla="*/ 2147483646 w 601"/>
              <a:gd name="T85" fmla="*/ 2147483646 h 580"/>
              <a:gd name="T86" fmla="*/ 2147483646 w 601"/>
              <a:gd name="T87" fmla="*/ 2147483646 h 580"/>
              <a:gd name="T88" fmla="*/ 2147483646 w 601"/>
              <a:gd name="T89" fmla="*/ 0 h 580"/>
              <a:gd name="T90" fmla="*/ 2147483646 w 601"/>
              <a:gd name="T91" fmla="*/ 2147483646 h 580"/>
              <a:gd name="T92" fmla="*/ 2147483646 w 601"/>
              <a:gd name="T93" fmla="*/ 2147483646 h 580"/>
              <a:gd name="T94" fmla="*/ 2147483646 w 601"/>
              <a:gd name="T95" fmla="*/ 2147483646 h 580"/>
              <a:gd name="T96" fmla="*/ 2147483646 w 601"/>
              <a:gd name="T97" fmla="*/ 2147483646 h 580"/>
              <a:gd name="T98" fmla="*/ 2147483646 w 601"/>
              <a:gd name="T99" fmla="*/ 2147483646 h 580"/>
              <a:gd name="T100" fmla="*/ 2147483646 w 601"/>
              <a:gd name="T101" fmla="*/ 2147483646 h 580"/>
              <a:gd name="T102" fmla="*/ 2147483646 w 601"/>
              <a:gd name="T103" fmla="*/ 2147483646 h 580"/>
              <a:gd name="T104" fmla="*/ 2147483646 w 601"/>
              <a:gd name="T105" fmla="*/ 2147483646 h 580"/>
              <a:gd name="T106" fmla="*/ 2147483646 w 601"/>
              <a:gd name="T107" fmla="*/ 2147483646 h 580"/>
              <a:gd name="T108" fmla="*/ 2147483646 w 601"/>
              <a:gd name="T109" fmla="*/ 2147483646 h 580"/>
              <a:gd name="T110" fmla="*/ 2147483646 w 601"/>
              <a:gd name="T111" fmla="*/ 2147483646 h 580"/>
              <a:gd name="T112" fmla="*/ 2147483646 w 601"/>
              <a:gd name="T113" fmla="*/ 2147483646 h 580"/>
              <a:gd name="T114" fmla="*/ 2147483646 w 601"/>
              <a:gd name="T115" fmla="*/ 2147483646 h 580"/>
              <a:gd name="T116" fmla="*/ 2147483646 w 601"/>
              <a:gd name="T117" fmla="*/ 2147483646 h 580"/>
              <a:gd name="T118" fmla="*/ 2147483646 w 601"/>
              <a:gd name="T119" fmla="*/ 2147483646 h 580"/>
              <a:gd name="T120" fmla="*/ 2147483646 w 601"/>
              <a:gd name="T121" fmla="*/ 2147483646 h 580"/>
              <a:gd name="T122" fmla="*/ 2147483646 w 601"/>
              <a:gd name="T123" fmla="*/ 2147483646 h 580"/>
              <a:gd name="T124" fmla="*/ 2147483646 w 601"/>
              <a:gd name="T125" fmla="*/ 2147483646 h 58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601" h="580">
                <a:moveTo>
                  <a:pt x="593" y="509"/>
                </a:moveTo>
                <a:lnTo>
                  <a:pt x="593" y="509"/>
                </a:lnTo>
                <a:cubicBezTo>
                  <a:pt x="530" y="572"/>
                  <a:pt x="530" y="572"/>
                  <a:pt x="530" y="572"/>
                </a:cubicBezTo>
                <a:cubicBezTo>
                  <a:pt x="523" y="579"/>
                  <a:pt x="515" y="579"/>
                  <a:pt x="508" y="579"/>
                </a:cubicBezTo>
                <a:cubicBezTo>
                  <a:pt x="494" y="579"/>
                  <a:pt x="480" y="572"/>
                  <a:pt x="480" y="551"/>
                </a:cubicBezTo>
                <a:cubicBezTo>
                  <a:pt x="480" y="544"/>
                  <a:pt x="480" y="537"/>
                  <a:pt x="487" y="537"/>
                </a:cubicBezTo>
                <a:cubicBezTo>
                  <a:pt x="508" y="516"/>
                  <a:pt x="508" y="516"/>
                  <a:pt x="508" y="516"/>
                </a:cubicBezTo>
                <a:cubicBezTo>
                  <a:pt x="374" y="516"/>
                  <a:pt x="374" y="516"/>
                  <a:pt x="374" y="516"/>
                </a:cubicBezTo>
                <a:cubicBezTo>
                  <a:pt x="360" y="516"/>
                  <a:pt x="346" y="502"/>
                  <a:pt x="346" y="487"/>
                </a:cubicBezTo>
                <a:cubicBezTo>
                  <a:pt x="346" y="473"/>
                  <a:pt x="360" y="459"/>
                  <a:pt x="374" y="459"/>
                </a:cubicBezTo>
                <a:cubicBezTo>
                  <a:pt x="508" y="459"/>
                  <a:pt x="508" y="459"/>
                  <a:pt x="508" y="459"/>
                </a:cubicBezTo>
                <a:cubicBezTo>
                  <a:pt x="487" y="438"/>
                  <a:pt x="487" y="438"/>
                  <a:pt x="487" y="438"/>
                </a:cubicBezTo>
                <a:cubicBezTo>
                  <a:pt x="480" y="438"/>
                  <a:pt x="480" y="431"/>
                  <a:pt x="480" y="424"/>
                </a:cubicBezTo>
                <a:cubicBezTo>
                  <a:pt x="480" y="403"/>
                  <a:pt x="494" y="396"/>
                  <a:pt x="508" y="396"/>
                </a:cubicBezTo>
                <a:cubicBezTo>
                  <a:pt x="515" y="396"/>
                  <a:pt x="523" y="396"/>
                  <a:pt x="530" y="403"/>
                </a:cubicBezTo>
                <a:cubicBezTo>
                  <a:pt x="593" y="466"/>
                  <a:pt x="593" y="466"/>
                  <a:pt x="593" y="466"/>
                </a:cubicBezTo>
                <a:cubicBezTo>
                  <a:pt x="600" y="473"/>
                  <a:pt x="600" y="480"/>
                  <a:pt x="600" y="487"/>
                </a:cubicBezTo>
                <a:cubicBezTo>
                  <a:pt x="600" y="494"/>
                  <a:pt x="600" y="502"/>
                  <a:pt x="593" y="509"/>
                </a:cubicBezTo>
                <a:close/>
                <a:moveTo>
                  <a:pt x="452" y="431"/>
                </a:moveTo>
                <a:lnTo>
                  <a:pt x="452" y="431"/>
                </a:lnTo>
                <a:cubicBezTo>
                  <a:pt x="374" y="431"/>
                  <a:pt x="374" y="431"/>
                  <a:pt x="374" y="431"/>
                </a:cubicBezTo>
                <a:cubicBezTo>
                  <a:pt x="346" y="431"/>
                  <a:pt x="318" y="459"/>
                  <a:pt x="318" y="487"/>
                </a:cubicBezTo>
                <a:cubicBezTo>
                  <a:pt x="318" y="516"/>
                  <a:pt x="346" y="544"/>
                  <a:pt x="374" y="544"/>
                </a:cubicBezTo>
                <a:cubicBezTo>
                  <a:pt x="452" y="544"/>
                  <a:pt x="452" y="544"/>
                  <a:pt x="452" y="544"/>
                </a:cubicBezTo>
                <a:lnTo>
                  <a:pt x="452" y="551"/>
                </a:lnTo>
                <a:cubicBezTo>
                  <a:pt x="452" y="565"/>
                  <a:pt x="452" y="572"/>
                  <a:pt x="459" y="579"/>
                </a:cubicBezTo>
                <a:cubicBezTo>
                  <a:pt x="28" y="579"/>
                  <a:pt x="28" y="579"/>
                  <a:pt x="28" y="579"/>
                </a:cubicBezTo>
                <a:cubicBezTo>
                  <a:pt x="14" y="579"/>
                  <a:pt x="0" y="572"/>
                  <a:pt x="0" y="551"/>
                </a:cubicBezTo>
                <a:cubicBezTo>
                  <a:pt x="0" y="551"/>
                  <a:pt x="0" y="452"/>
                  <a:pt x="77" y="410"/>
                </a:cubicBezTo>
                <a:cubicBezTo>
                  <a:pt x="120" y="388"/>
                  <a:pt x="106" y="410"/>
                  <a:pt x="162" y="381"/>
                </a:cubicBezTo>
                <a:cubicBezTo>
                  <a:pt x="219" y="360"/>
                  <a:pt x="233" y="353"/>
                  <a:pt x="233" y="353"/>
                </a:cubicBezTo>
                <a:cubicBezTo>
                  <a:pt x="233" y="296"/>
                  <a:pt x="233" y="296"/>
                  <a:pt x="233" y="296"/>
                </a:cubicBezTo>
                <a:cubicBezTo>
                  <a:pt x="233" y="296"/>
                  <a:pt x="212" y="275"/>
                  <a:pt x="204" y="226"/>
                </a:cubicBezTo>
                <a:cubicBezTo>
                  <a:pt x="190" y="233"/>
                  <a:pt x="190" y="212"/>
                  <a:pt x="190" y="198"/>
                </a:cubicBezTo>
                <a:cubicBezTo>
                  <a:pt x="190" y="183"/>
                  <a:pt x="183" y="148"/>
                  <a:pt x="197" y="148"/>
                </a:cubicBezTo>
                <a:cubicBezTo>
                  <a:pt x="190" y="127"/>
                  <a:pt x="190" y="99"/>
                  <a:pt x="190" y="92"/>
                </a:cubicBezTo>
                <a:cubicBezTo>
                  <a:pt x="197" y="49"/>
                  <a:pt x="240" y="0"/>
                  <a:pt x="304" y="0"/>
                </a:cubicBezTo>
                <a:cubicBezTo>
                  <a:pt x="374" y="0"/>
                  <a:pt x="410" y="49"/>
                  <a:pt x="410" y="92"/>
                </a:cubicBezTo>
                <a:cubicBezTo>
                  <a:pt x="410" y="99"/>
                  <a:pt x="410" y="127"/>
                  <a:pt x="402" y="148"/>
                </a:cubicBezTo>
                <a:cubicBezTo>
                  <a:pt x="424" y="148"/>
                  <a:pt x="417" y="183"/>
                  <a:pt x="417" y="198"/>
                </a:cubicBezTo>
                <a:cubicBezTo>
                  <a:pt x="417" y="212"/>
                  <a:pt x="410" y="233"/>
                  <a:pt x="395" y="226"/>
                </a:cubicBezTo>
                <a:cubicBezTo>
                  <a:pt x="388" y="275"/>
                  <a:pt x="367" y="296"/>
                  <a:pt x="367" y="296"/>
                </a:cubicBezTo>
                <a:cubicBezTo>
                  <a:pt x="367" y="353"/>
                  <a:pt x="367" y="353"/>
                  <a:pt x="367" y="353"/>
                </a:cubicBezTo>
                <a:cubicBezTo>
                  <a:pt x="367" y="353"/>
                  <a:pt x="381" y="360"/>
                  <a:pt x="438" y="381"/>
                </a:cubicBezTo>
                <a:cubicBezTo>
                  <a:pt x="445" y="388"/>
                  <a:pt x="452" y="388"/>
                  <a:pt x="459" y="388"/>
                </a:cubicBezTo>
                <a:cubicBezTo>
                  <a:pt x="452" y="403"/>
                  <a:pt x="452" y="410"/>
                  <a:pt x="452" y="424"/>
                </a:cubicBezTo>
                <a:lnTo>
                  <a:pt x="452" y="431"/>
                </a:lnTo>
                <a:close/>
                <a:moveTo>
                  <a:pt x="600" y="551"/>
                </a:moveTo>
                <a:lnTo>
                  <a:pt x="600" y="551"/>
                </a:lnTo>
                <a:cubicBezTo>
                  <a:pt x="600" y="572"/>
                  <a:pt x="593" y="579"/>
                  <a:pt x="572" y="579"/>
                </a:cubicBezTo>
                <a:cubicBezTo>
                  <a:pt x="558" y="579"/>
                  <a:pt x="558" y="579"/>
                  <a:pt x="558" y="579"/>
                </a:cubicBezTo>
                <a:cubicBezTo>
                  <a:pt x="600" y="537"/>
                  <a:pt x="600" y="537"/>
                  <a:pt x="600" y="537"/>
                </a:cubicBezTo>
                <a:cubicBezTo>
                  <a:pt x="600" y="551"/>
                  <a:pt x="600" y="551"/>
                  <a:pt x="600" y="55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53" name="Freeform 91"/>
          <p:cNvSpPr>
            <a:spLocks noChangeArrowheads="1"/>
          </p:cNvSpPr>
          <p:nvPr/>
        </p:nvSpPr>
        <p:spPr bwMode="auto">
          <a:xfrm rot="900000">
            <a:off x="11335901" y="1476617"/>
            <a:ext cx="339625" cy="329637"/>
          </a:xfrm>
          <a:custGeom>
            <a:avLst/>
            <a:gdLst>
              <a:gd name="T0" fmla="*/ 2147483646 w 601"/>
              <a:gd name="T1" fmla="*/ 2147483646 h 580"/>
              <a:gd name="T2" fmla="*/ 2147483646 w 601"/>
              <a:gd name="T3" fmla="*/ 2147483646 h 580"/>
              <a:gd name="T4" fmla="*/ 2147483646 w 601"/>
              <a:gd name="T5" fmla="*/ 2147483646 h 580"/>
              <a:gd name="T6" fmla="*/ 2147483646 w 601"/>
              <a:gd name="T7" fmla="*/ 2147483646 h 580"/>
              <a:gd name="T8" fmla="*/ 2147483646 w 601"/>
              <a:gd name="T9" fmla="*/ 2147483646 h 580"/>
              <a:gd name="T10" fmla="*/ 2147483646 w 601"/>
              <a:gd name="T11" fmla="*/ 2147483646 h 580"/>
              <a:gd name="T12" fmla="*/ 2147483646 w 601"/>
              <a:gd name="T13" fmla="*/ 2147483646 h 580"/>
              <a:gd name="T14" fmla="*/ 2147483646 w 601"/>
              <a:gd name="T15" fmla="*/ 2147483646 h 580"/>
              <a:gd name="T16" fmla="*/ 2147483646 w 601"/>
              <a:gd name="T17" fmla="*/ 2147483646 h 580"/>
              <a:gd name="T18" fmla="*/ 2147483646 w 601"/>
              <a:gd name="T19" fmla="*/ 2147483646 h 580"/>
              <a:gd name="T20" fmla="*/ 2147483646 w 601"/>
              <a:gd name="T21" fmla="*/ 2147483646 h 580"/>
              <a:gd name="T22" fmla="*/ 2147483646 w 601"/>
              <a:gd name="T23" fmla="*/ 2147483646 h 580"/>
              <a:gd name="T24" fmla="*/ 2147483646 w 601"/>
              <a:gd name="T25" fmla="*/ 2147483646 h 580"/>
              <a:gd name="T26" fmla="*/ 2147483646 w 601"/>
              <a:gd name="T27" fmla="*/ 2147483646 h 580"/>
              <a:gd name="T28" fmla="*/ 2147483646 w 601"/>
              <a:gd name="T29" fmla="*/ 2147483646 h 580"/>
              <a:gd name="T30" fmla="*/ 2147483646 w 601"/>
              <a:gd name="T31" fmla="*/ 2147483646 h 580"/>
              <a:gd name="T32" fmla="*/ 2147483646 w 601"/>
              <a:gd name="T33" fmla="*/ 2147483646 h 580"/>
              <a:gd name="T34" fmla="*/ 2147483646 w 601"/>
              <a:gd name="T35" fmla="*/ 2147483646 h 580"/>
              <a:gd name="T36" fmla="*/ 2147483646 w 601"/>
              <a:gd name="T37" fmla="*/ 2147483646 h 580"/>
              <a:gd name="T38" fmla="*/ 2147483646 w 601"/>
              <a:gd name="T39" fmla="*/ 2147483646 h 580"/>
              <a:gd name="T40" fmla="*/ 2147483646 w 601"/>
              <a:gd name="T41" fmla="*/ 2147483646 h 580"/>
              <a:gd name="T42" fmla="*/ 2147483646 w 601"/>
              <a:gd name="T43" fmla="*/ 2147483646 h 580"/>
              <a:gd name="T44" fmla="*/ 0 w 601"/>
              <a:gd name="T45" fmla="*/ 2147483646 h 580"/>
              <a:gd name="T46" fmla="*/ 0 w 601"/>
              <a:gd name="T47" fmla="*/ 2147483646 h 580"/>
              <a:gd name="T48" fmla="*/ 2147483646 w 601"/>
              <a:gd name="T49" fmla="*/ 2147483646 h 580"/>
              <a:gd name="T50" fmla="*/ 2147483646 w 601"/>
              <a:gd name="T51" fmla="*/ 2147483646 h 580"/>
              <a:gd name="T52" fmla="*/ 2147483646 w 601"/>
              <a:gd name="T53" fmla="*/ 2147483646 h 580"/>
              <a:gd name="T54" fmla="*/ 2147483646 w 601"/>
              <a:gd name="T55" fmla="*/ 2147483646 h 580"/>
              <a:gd name="T56" fmla="*/ 2147483646 w 601"/>
              <a:gd name="T57" fmla="*/ 2147483646 h 580"/>
              <a:gd name="T58" fmla="*/ 2147483646 w 601"/>
              <a:gd name="T59" fmla="*/ 2147483646 h 580"/>
              <a:gd name="T60" fmla="*/ 2147483646 w 601"/>
              <a:gd name="T61" fmla="*/ 2147483646 h 580"/>
              <a:gd name="T62" fmla="*/ 2147483646 w 601"/>
              <a:gd name="T63" fmla="*/ 2147483646 h 580"/>
              <a:gd name="T64" fmla="*/ 2147483646 w 601"/>
              <a:gd name="T65" fmla="*/ 2147483646 h 580"/>
              <a:gd name="T66" fmla="*/ 2147483646 w 601"/>
              <a:gd name="T67" fmla="*/ 2147483646 h 580"/>
              <a:gd name="T68" fmla="*/ 2147483646 w 601"/>
              <a:gd name="T69" fmla="*/ 2147483646 h 580"/>
              <a:gd name="T70" fmla="*/ 2147483646 w 601"/>
              <a:gd name="T71" fmla="*/ 2147483646 h 58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01" h="580">
                <a:moveTo>
                  <a:pt x="572" y="516"/>
                </a:moveTo>
                <a:lnTo>
                  <a:pt x="572" y="516"/>
                </a:lnTo>
                <a:cubicBezTo>
                  <a:pt x="445" y="516"/>
                  <a:pt x="445" y="516"/>
                  <a:pt x="445" y="516"/>
                </a:cubicBezTo>
                <a:cubicBezTo>
                  <a:pt x="459" y="537"/>
                  <a:pt x="459" y="537"/>
                  <a:pt x="459" y="537"/>
                </a:cubicBezTo>
                <a:cubicBezTo>
                  <a:pt x="466" y="537"/>
                  <a:pt x="466" y="544"/>
                  <a:pt x="466" y="551"/>
                </a:cubicBezTo>
                <a:cubicBezTo>
                  <a:pt x="466" y="572"/>
                  <a:pt x="459" y="579"/>
                  <a:pt x="438" y="579"/>
                </a:cubicBezTo>
                <a:cubicBezTo>
                  <a:pt x="431" y="579"/>
                  <a:pt x="424" y="579"/>
                  <a:pt x="424" y="572"/>
                </a:cubicBezTo>
                <a:cubicBezTo>
                  <a:pt x="353" y="509"/>
                  <a:pt x="353" y="509"/>
                  <a:pt x="353" y="509"/>
                </a:cubicBezTo>
                <a:cubicBezTo>
                  <a:pt x="346" y="502"/>
                  <a:pt x="346" y="494"/>
                  <a:pt x="346" y="487"/>
                </a:cubicBezTo>
                <a:cubicBezTo>
                  <a:pt x="346" y="480"/>
                  <a:pt x="346" y="473"/>
                  <a:pt x="353" y="466"/>
                </a:cubicBezTo>
                <a:cubicBezTo>
                  <a:pt x="424" y="403"/>
                  <a:pt x="424" y="403"/>
                  <a:pt x="424" y="403"/>
                </a:cubicBezTo>
                <a:cubicBezTo>
                  <a:pt x="424" y="396"/>
                  <a:pt x="431" y="396"/>
                  <a:pt x="438" y="396"/>
                </a:cubicBezTo>
                <a:cubicBezTo>
                  <a:pt x="459" y="396"/>
                  <a:pt x="466" y="403"/>
                  <a:pt x="466" y="424"/>
                </a:cubicBezTo>
                <a:cubicBezTo>
                  <a:pt x="466" y="431"/>
                  <a:pt x="466" y="438"/>
                  <a:pt x="459" y="438"/>
                </a:cubicBezTo>
                <a:cubicBezTo>
                  <a:pt x="445" y="459"/>
                  <a:pt x="445" y="459"/>
                  <a:pt x="445" y="459"/>
                </a:cubicBezTo>
                <a:cubicBezTo>
                  <a:pt x="572" y="459"/>
                  <a:pt x="572" y="459"/>
                  <a:pt x="572" y="459"/>
                </a:cubicBezTo>
                <a:cubicBezTo>
                  <a:pt x="586" y="459"/>
                  <a:pt x="600" y="473"/>
                  <a:pt x="600" y="487"/>
                </a:cubicBezTo>
                <a:cubicBezTo>
                  <a:pt x="600" y="502"/>
                  <a:pt x="586" y="516"/>
                  <a:pt x="572" y="516"/>
                </a:cubicBezTo>
                <a:close/>
                <a:moveTo>
                  <a:pt x="494" y="424"/>
                </a:moveTo>
                <a:lnTo>
                  <a:pt x="494" y="424"/>
                </a:lnTo>
                <a:cubicBezTo>
                  <a:pt x="494" y="417"/>
                  <a:pt x="494" y="410"/>
                  <a:pt x="494" y="403"/>
                </a:cubicBezTo>
                <a:cubicBezTo>
                  <a:pt x="501" y="403"/>
                  <a:pt x="508" y="403"/>
                  <a:pt x="522" y="410"/>
                </a:cubicBezTo>
                <a:cubicBezTo>
                  <a:pt x="537" y="417"/>
                  <a:pt x="544" y="424"/>
                  <a:pt x="551" y="431"/>
                </a:cubicBezTo>
                <a:cubicBezTo>
                  <a:pt x="494" y="431"/>
                  <a:pt x="494" y="431"/>
                  <a:pt x="494" y="431"/>
                </a:cubicBezTo>
                <a:lnTo>
                  <a:pt x="494" y="424"/>
                </a:lnTo>
                <a:close/>
                <a:moveTo>
                  <a:pt x="395" y="226"/>
                </a:moveTo>
                <a:lnTo>
                  <a:pt x="395" y="226"/>
                </a:lnTo>
                <a:cubicBezTo>
                  <a:pt x="388" y="275"/>
                  <a:pt x="367" y="296"/>
                  <a:pt x="367" y="296"/>
                </a:cubicBezTo>
                <a:cubicBezTo>
                  <a:pt x="367" y="353"/>
                  <a:pt x="367" y="353"/>
                  <a:pt x="367" y="353"/>
                </a:cubicBezTo>
                <a:cubicBezTo>
                  <a:pt x="367" y="353"/>
                  <a:pt x="374" y="353"/>
                  <a:pt x="409" y="374"/>
                </a:cubicBezTo>
                <a:lnTo>
                  <a:pt x="402" y="381"/>
                </a:lnTo>
                <a:cubicBezTo>
                  <a:pt x="332" y="445"/>
                  <a:pt x="332" y="445"/>
                  <a:pt x="332" y="445"/>
                </a:cubicBezTo>
                <a:cubicBezTo>
                  <a:pt x="325" y="459"/>
                  <a:pt x="318" y="473"/>
                  <a:pt x="318" y="487"/>
                </a:cubicBezTo>
                <a:cubicBezTo>
                  <a:pt x="318" y="502"/>
                  <a:pt x="325" y="516"/>
                  <a:pt x="332" y="530"/>
                </a:cubicBezTo>
                <a:cubicBezTo>
                  <a:pt x="388" y="579"/>
                  <a:pt x="388" y="579"/>
                  <a:pt x="388" y="579"/>
                </a:cubicBezTo>
                <a:cubicBezTo>
                  <a:pt x="28" y="579"/>
                  <a:pt x="28" y="579"/>
                  <a:pt x="28" y="579"/>
                </a:cubicBezTo>
                <a:cubicBezTo>
                  <a:pt x="7" y="579"/>
                  <a:pt x="0" y="572"/>
                  <a:pt x="0" y="551"/>
                </a:cubicBezTo>
                <a:cubicBezTo>
                  <a:pt x="0" y="551"/>
                  <a:pt x="0" y="452"/>
                  <a:pt x="70" y="410"/>
                </a:cubicBezTo>
                <a:cubicBezTo>
                  <a:pt x="120" y="388"/>
                  <a:pt x="98" y="410"/>
                  <a:pt x="162" y="381"/>
                </a:cubicBezTo>
                <a:cubicBezTo>
                  <a:pt x="219" y="360"/>
                  <a:pt x="233" y="353"/>
                  <a:pt x="233" y="353"/>
                </a:cubicBezTo>
                <a:cubicBezTo>
                  <a:pt x="233" y="296"/>
                  <a:pt x="233" y="296"/>
                  <a:pt x="233" y="296"/>
                </a:cubicBezTo>
                <a:cubicBezTo>
                  <a:pt x="233" y="296"/>
                  <a:pt x="211" y="275"/>
                  <a:pt x="204" y="226"/>
                </a:cubicBezTo>
                <a:cubicBezTo>
                  <a:pt x="190" y="233"/>
                  <a:pt x="183" y="212"/>
                  <a:pt x="183" y="198"/>
                </a:cubicBezTo>
                <a:cubicBezTo>
                  <a:pt x="183" y="183"/>
                  <a:pt x="176" y="148"/>
                  <a:pt x="197" y="148"/>
                </a:cubicBezTo>
                <a:cubicBezTo>
                  <a:pt x="190" y="127"/>
                  <a:pt x="190" y="99"/>
                  <a:pt x="190" y="92"/>
                </a:cubicBezTo>
                <a:cubicBezTo>
                  <a:pt x="190" y="49"/>
                  <a:pt x="233" y="0"/>
                  <a:pt x="296" y="0"/>
                </a:cubicBezTo>
                <a:cubicBezTo>
                  <a:pt x="374" y="0"/>
                  <a:pt x="402" y="49"/>
                  <a:pt x="409" y="92"/>
                </a:cubicBezTo>
                <a:cubicBezTo>
                  <a:pt x="409" y="99"/>
                  <a:pt x="409" y="127"/>
                  <a:pt x="402" y="148"/>
                </a:cubicBezTo>
                <a:cubicBezTo>
                  <a:pt x="424" y="148"/>
                  <a:pt x="417" y="183"/>
                  <a:pt x="409" y="198"/>
                </a:cubicBezTo>
                <a:cubicBezTo>
                  <a:pt x="409" y="212"/>
                  <a:pt x="409" y="233"/>
                  <a:pt x="395" y="226"/>
                </a:cubicBezTo>
                <a:close/>
                <a:moveTo>
                  <a:pt x="494" y="544"/>
                </a:moveTo>
                <a:lnTo>
                  <a:pt x="494" y="544"/>
                </a:lnTo>
                <a:cubicBezTo>
                  <a:pt x="572" y="544"/>
                  <a:pt x="572" y="544"/>
                  <a:pt x="572" y="544"/>
                </a:cubicBezTo>
                <a:cubicBezTo>
                  <a:pt x="579" y="544"/>
                  <a:pt x="593" y="544"/>
                  <a:pt x="600" y="537"/>
                </a:cubicBezTo>
                <a:cubicBezTo>
                  <a:pt x="600" y="544"/>
                  <a:pt x="600" y="551"/>
                  <a:pt x="600" y="551"/>
                </a:cubicBezTo>
                <a:cubicBezTo>
                  <a:pt x="600" y="572"/>
                  <a:pt x="586" y="579"/>
                  <a:pt x="572" y="579"/>
                </a:cubicBezTo>
                <a:cubicBezTo>
                  <a:pt x="487" y="579"/>
                  <a:pt x="487" y="579"/>
                  <a:pt x="487" y="579"/>
                </a:cubicBezTo>
                <a:cubicBezTo>
                  <a:pt x="494" y="572"/>
                  <a:pt x="494" y="565"/>
                  <a:pt x="494" y="551"/>
                </a:cubicBezTo>
                <a:lnTo>
                  <a:pt x="494" y="54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55" name="Freeform 92"/>
          <p:cNvSpPr>
            <a:spLocks noChangeArrowheads="1"/>
          </p:cNvSpPr>
          <p:nvPr/>
        </p:nvSpPr>
        <p:spPr bwMode="auto">
          <a:xfrm rot="16200000">
            <a:off x="671164" y="1855594"/>
            <a:ext cx="253026" cy="242025"/>
          </a:xfrm>
          <a:custGeom>
            <a:avLst/>
            <a:gdLst>
              <a:gd name="T0" fmla="*/ 2147483646 w 609"/>
              <a:gd name="T1" fmla="*/ 2147483646 h 580"/>
              <a:gd name="T2" fmla="*/ 2147483646 w 609"/>
              <a:gd name="T3" fmla="*/ 2147483646 h 580"/>
              <a:gd name="T4" fmla="*/ 2147483646 w 609"/>
              <a:gd name="T5" fmla="*/ 2147483646 h 580"/>
              <a:gd name="T6" fmla="*/ 2147483646 w 609"/>
              <a:gd name="T7" fmla="*/ 2147483646 h 580"/>
              <a:gd name="T8" fmla="*/ 2147483646 w 609"/>
              <a:gd name="T9" fmla="*/ 2147483646 h 580"/>
              <a:gd name="T10" fmla="*/ 2147483646 w 609"/>
              <a:gd name="T11" fmla="*/ 2147483646 h 580"/>
              <a:gd name="T12" fmla="*/ 2147483646 w 609"/>
              <a:gd name="T13" fmla="*/ 2147483646 h 580"/>
              <a:gd name="T14" fmla="*/ 2147483646 w 609"/>
              <a:gd name="T15" fmla="*/ 2147483646 h 580"/>
              <a:gd name="T16" fmla="*/ 2147483646 w 609"/>
              <a:gd name="T17" fmla="*/ 2147483646 h 580"/>
              <a:gd name="T18" fmla="*/ 2147483646 w 609"/>
              <a:gd name="T19" fmla="*/ 2147483646 h 580"/>
              <a:gd name="T20" fmla="*/ 2147483646 w 609"/>
              <a:gd name="T21" fmla="*/ 2147483646 h 580"/>
              <a:gd name="T22" fmla="*/ 2147483646 w 609"/>
              <a:gd name="T23" fmla="*/ 2147483646 h 580"/>
              <a:gd name="T24" fmla="*/ 2147483646 w 609"/>
              <a:gd name="T25" fmla="*/ 2147483646 h 580"/>
              <a:gd name="T26" fmla="*/ 2147483646 w 609"/>
              <a:gd name="T27" fmla="*/ 2147483646 h 580"/>
              <a:gd name="T28" fmla="*/ 2147483646 w 609"/>
              <a:gd name="T29" fmla="*/ 2147483646 h 580"/>
              <a:gd name="T30" fmla="*/ 2147483646 w 609"/>
              <a:gd name="T31" fmla="*/ 2147483646 h 580"/>
              <a:gd name="T32" fmla="*/ 2147483646 w 609"/>
              <a:gd name="T33" fmla="*/ 2147483646 h 580"/>
              <a:gd name="T34" fmla="*/ 2147483646 w 609"/>
              <a:gd name="T35" fmla="*/ 2147483646 h 580"/>
              <a:gd name="T36" fmla="*/ 2147483646 w 609"/>
              <a:gd name="T37" fmla="*/ 2147483646 h 580"/>
              <a:gd name="T38" fmla="*/ 2147483646 w 609"/>
              <a:gd name="T39" fmla="*/ 2147483646 h 580"/>
              <a:gd name="T40" fmla="*/ 2147483646 w 609"/>
              <a:gd name="T41" fmla="*/ 2147483646 h 580"/>
              <a:gd name="T42" fmla="*/ 2147483646 w 609"/>
              <a:gd name="T43" fmla="*/ 2147483646 h 580"/>
              <a:gd name="T44" fmla="*/ 2147483646 w 609"/>
              <a:gd name="T45" fmla="*/ 2147483646 h 580"/>
              <a:gd name="T46" fmla="*/ 2147483646 w 609"/>
              <a:gd name="T47" fmla="*/ 2147483646 h 580"/>
              <a:gd name="T48" fmla="*/ 2147483646 w 609"/>
              <a:gd name="T49" fmla="*/ 2147483646 h 580"/>
              <a:gd name="T50" fmla="*/ 2147483646 w 609"/>
              <a:gd name="T51" fmla="*/ 2147483646 h 580"/>
              <a:gd name="T52" fmla="*/ 2147483646 w 609"/>
              <a:gd name="T53" fmla="*/ 2147483646 h 580"/>
              <a:gd name="T54" fmla="*/ 2147483646 w 609"/>
              <a:gd name="T55" fmla="*/ 2147483646 h 580"/>
              <a:gd name="T56" fmla="*/ 2147483646 w 609"/>
              <a:gd name="T57" fmla="*/ 2147483646 h 580"/>
              <a:gd name="T58" fmla="*/ 2147483646 w 609"/>
              <a:gd name="T59" fmla="*/ 2147483646 h 580"/>
              <a:gd name="T60" fmla="*/ 2147483646 w 609"/>
              <a:gd name="T61" fmla="*/ 2147483646 h 580"/>
              <a:gd name="T62" fmla="*/ 2147483646 w 609"/>
              <a:gd name="T63" fmla="*/ 2147483646 h 580"/>
              <a:gd name="T64" fmla="*/ 2147483646 w 609"/>
              <a:gd name="T65" fmla="*/ 2147483646 h 580"/>
              <a:gd name="T66" fmla="*/ 0 w 609"/>
              <a:gd name="T67" fmla="*/ 2147483646 h 580"/>
              <a:gd name="T68" fmla="*/ 0 w 609"/>
              <a:gd name="T69" fmla="*/ 2147483646 h 580"/>
              <a:gd name="T70" fmla="*/ 0 w 609"/>
              <a:gd name="T71" fmla="*/ 2147483646 h 580"/>
              <a:gd name="T72" fmla="*/ 2147483646 w 609"/>
              <a:gd name="T73" fmla="*/ 2147483646 h 580"/>
              <a:gd name="T74" fmla="*/ 2147483646 w 609"/>
              <a:gd name="T75" fmla="*/ 2147483646 h 580"/>
              <a:gd name="T76" fmla="*/ 2147483646 w 609"/>
              <a:gd name="T77" fmla="*/ 2147483646 h 580"/>
              <a:gd name="T78" fmla="*/ 2147483646 w 609"/>
              <a:gd name="T79" fmla="*/ 2147483646 h 580"/>
              <a:gd name="T80" fmla="*/ 2147483646 w 609"/>
              <a:gd name="T81" fmla="*/ 2147483646 h 580"/>
              <a:gd name="T82" fmla="*/ 2147483646 w 609"/>
              <a:gd name="T83" fmla="*/ 2147483646 h 580"/>
              <a:gd name="T84" fmla="*/ 2147483646 w 609"/>
              <a:gd name="T85" fmla="*/ 2147483646 h 580"/>
              <a:gd name="T86" fmla="*/ 2147483646 w 609"/>
              <a:gd name="T87" fmla="*/ 2147483646 h 580"/>
              <a:gd name="T88" fmla="*/ 2147483646 w 609"/>
              <a:gd name="T89" fmla="*/ 0 h 580"/>
              <a:gd name="T90" fmla="*/ 2147483646 w 609"/>
              <a:gd name="T91" fmla="*/ 2147483646 h 580"/>
              <a:gd name="T92" fmla="*/ 2147483646 w 609"/>
              <a:gd name="T93" fmla="*/ 2147483646 h 580"/>
              <a:gd name="T94" fmla="*/ 2147483646 w 609"/>
              <a:gd name="T95" fmla="*/ 2147483646 h 580"/>
              <a:gd name="T96" fmla="*/ 2147483646 w 609"/>
              <a:gd name="T97" fmla="*/ 2147483646 h 580"/>
              <a:gd name="T98" fmla="*/ 2147483646 w 609"/>
              <a:gd name="T99" fmla="*/ 2147483646 h 580"/>
              <a:gd name="T100" fmla="*/ 2147483646 w 609"/>
              <a:gd name="T101" fmla="*/ 2147483646 h 580"/>
              <a:gd name="T102" fmla="*/ 2147483646 w 609"/>
              <a:gd name="T103" fmla="*/ 2147483646 h 580"/>
              <a:gd name="T104" fmla="*/ 2147483646 w 609"/>
              <a:gd name="T105" fmla="*/ 2147483646 h 580"/>
              <a:gd name="T106" fmla="*/ 2147483646 w 609"/>
              <a:gd name="T107" fmla="*/ 2147483646 h 58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609" h="580">
                <a:moveTo>
                  <a:pt x="559" y="494"/>
                </a:moveTo>
                <a:lnTo>
                  <a:pt x="559" y="494"/>
                </a:lnTo>
                <a:cubicBezTo>
                  <a:pt x="594" y="537"/>
                  <a:pt x="594" y="537"/>
                  <a:pt x="594" y="537"/>
                </a:cubicBezTo>
                <a:cubicBezTo>
                  <a:pt x="601" y="537"/>
                  <a:pt x="608" y="544"/>
                  <a:pt x="608" y="551"/>
                </a:cubicBezTo>
                <a:cubicBezTo>
                  <a:pt x="608" y="572"/>
                  <a:pt x="594" y="579"/>
                  <a:pt x="580" y="579"/>
                </a:cubicBezTo>
                <a:cubicBezTo>
                  <a:pt x="573" y="579"/>
                  <a:pt x="566" y="579"/>
                  <a:pt x="559" y="572"/>
                </a:cubicBezTo>
                <a:cubicBezTo>
                  <a:pt x="523" y="537"/>
                  <a:pt x="523" y="537"/>
                  <a:pt x="523" y="537"/>
                </a:cubicBezTo>
                <a:cubicBezTo>
                  <a:pt x="481" y="572"/>
                  <a:pt x="481" y="572"/>
                  <a:pt x="481" y="572"/>
                </a:cubicBezTo>
                <a:cubicBezTo>
                  <a:pt x="481" y="579"/>
                  <a:pt x="474" y="579"/>
                  <a:pt x="467" y="579"/>
                </a:cubicBezTo>
                <a:cubicBezTo>
                  <a:pt x="446" y="579"/>
                  <a:pt x="439" y="572"/>
                  <a:pt x="439" y="551"/>
                </a:cubicBezTo>
                <a:cubicBezTo>
                  <a:pt x="439" y="544"/>
                  <a:pt x="439" y="537"/>
                  <a:pt x="446" y="537"/>
                </a:cubicBezTo>
                <a:cubicBezTo>
                  <a:pt x="481" y="494"/>
                  <a:pt x="481" y="494"/>
                  <a:pt x="481" y="494"/>
                </a:cubicBezTo>
                <a:cubicBezTo>
                  <a:pt x="446" y="459"/>
                  <a:pt x="446" y="459"/>
                  <a:pt x="446" y="459"/>
                </a:cubicBezTo>
                <a:cubicBezTo>
                  <a:pt x="439" y="452"/>
                  <a:pt x="439" y="445"/>
                  <a:pt x="439" y="438"/>
                </a:cubicBezTo>
                <a:cubicBezTo>
                  <a:pt x="439" y="424"/>
                  <a:pt x="446" y="410"/>
                  <a:pt x="467" y="410"/>
                </a:cubicBezTo>
                <a:cubicBezTo>
                  <a:pt x="474" y="410"/>
                  <a:pt x="481" y="417"/>
                  <a:pt x="481" y="424"/>
                </a:cubicBezTo>
                <a:cubicBezTo>
                  <a:pt x="523" y="459"/>
                  <a:pt x="523" y="459"/>
                  <a:pt x="523" y="459"/>
                </a:cubicBezTo>
                <a:cubicBezTo>
                  <a:pt x="559" y="424"/>
                  <a:pt x="559" y="424"/>
                  <a:pt x="559" y="424"/>
                </a:cubicBezTo>
                <a:cubicBezTo>
                  <a:pt x="566" y="417"/>
                  <a:pt x="573" y="410"/>
                  <a:pt x="580" y="410"/>
                </a:cubicBezTo>
                <a:cubicBezTo>
                  <a:pt x="594" y="410"/>
                  <a:pt x="608" y="424"/>
                  <a:pt x="608" y="438"/>
                </a:cubicBezTo>
                <a:cubicBezTo>
                  <a:pt x="608" y="445"/>
                  <a:pt x="601" y="452"/>
                  <a:pt x="594" y="459"/>
                </a:cubicBezTo>
                <a:lnTo>
                  <a:pt x="559" y="494"/>
                </a:lnTo>
                <a:close/>
                <a:moveTo>
                  <a:pt x="410" y="438"/>
                </a:moveTo>
                <a:lnTo>
                  <a:pt x="410" y="438"/>
                </a:lnTo>
                <a:cubicBezTo>
                  <a:pt x="410" y="459"/>
                  <a:pt x="417" y="473"/>
                  <a:pt x="424" y="480"/>
                </a:cubicBezTo>
                <a:cubicBezTo>
                  <a:pt x="439" y="494"/>
                  <a:pt x="439" y="494"/>
                  <a:pt x="439" y="494"/>
                </a:cubicBezTo>
                <a:cubicBezTo>
                  <a:pt x="424" y="516"/>
                  <a:pt x="424" y="516"/>
                  <a:pt x="424" y="516"/>
                </a:cubicBezTo>
                <a:cubicBezTo>
                  <a:pt x="417" y="523"/>
                  <a:pt x="410" y="537"/>
                  <a:pt x="410" y="551"/>
                </a:cubicBezTo>
                <a:cubicBezTo>
                  <a:pt x="410" y="565"/>
                  <a:pt x="410" y="572"/>
                  <a:pt x="417" y="579"/>
                </a:cubicBezTo>
                <a:cubicBezTo>
                  <a:pt x="29" y="579"/>
                  <a:pt x="29" y="579"/>
                  <a:pt x="29" y="579"/>
                </a:cubicBezTo>
                <a:cubicBezTo>
                  <a:pt x="15" y="579"/>
                  <a:pt x="0" y="572"/>
                  <a:pt x="0" y="551"/>
                </a:cubicBezTo>
                <a:cubicBezTo>
                  <a:pt x="0" y="551"/>
                  <a:pt x="0" y="452"/>
                  <a:pt x="78" y="410"/>
                </a:cubicBezTo>
                <a:cubicBezTo>
                  <a:pt x="128" y="388"/>
                  <a:pt x="106" y="410"/>
                  <a:pt x="163" y="381"/>
                </a:cubicBezTo>
                <a:cubicBezTo>
                  <a:pt x="226" y="360"/>
                  <a:pt x="241" y="353"/>
                  <a:pt x="241" y="353"/>
                </a:cubicBezTo>
                <a:cubicBezTo>
                  <a:pt x="241" y="296"/>
                  <a:pt x="241" y="296"/>
                  <a:pt x="241" y="296"/>
                </a:cubicBezTo>
                <a:cubicBezTo>
                  <a:pt x="241" y="296"/>
                  <a:pt x="219" y="275"/>
                  <a:pt x="212" y="226"/>
                </a:cubicBezTo>
                <a:cubicBezTo>
                  <a:pt x="198" y="233"/>
                  <a:pt x="191" y="212"/>
                  <a:pt x="191" y="198"/>
                </a:cubicBezTo>
                <a:cubicBezTo>
                  <a:pt x="191" y="183"/>
                  <a:pt x="184" y="148"/>
                  <a:pt x="198" y="148"/>
                </a:cubicBezTo>
                <a:cubicBezTo>
                  <a:pt x="198" y="127"/>
                  <a:pt x="191" y="99"/>
                  <a:pt x="198" y="92"/>
                </a:cubicBezTo>
                <a:cubicBezTo>
                  <a:pt x="198" y="49"/>
                  <a:pt x="241" y="0"/>
                  <a:pt x="304" y="0"/>
                </a:cubicBezTo>
                <a:cubicBezTo>
                  <a:pt x="382" y="0"/>
                  <a:pt x="410" y="49"/>
                  <a:pt x="417" y="92"/>
                </a:cubicBezTo>
                <a:cubicBezTo>
                  <a:pt x="417" y="99"/>
                  <a:pt x="410" y="127"/>
                  <a:pt x="410" y="148"/>
                </a:cubicBezTo>
                <a:cubicBezTo>
                  <a:pt x="424" y="148"/>
                  <a:pt x="417" y="183"/>
                  <a:pt x="417" y="198"/>
                </a:cubicBezTo>
                <a:cubicBezTo>
                  <a:pt x="417" y="212"/>
                  <a:pt x="410" y="233"/>
                  <a:pt x="396" y="226"/>
                </a:cubicBezTo>
                <a:cubicBezTo>
                  <a:pt x="389" y="275"/>
                  <a:pt x="368" y="296"/>
                  <a:pt x="368" y="296"/>
                </a:cubicBezTo>
                <a:cubicBezTo>
                  <a:pt x="368" y="353"/>
                  <a:pt x="368" y="353"/>
                  <a:pt x="368" y="353"/>
                </a:cubicBezTo>
                <a:cubicBezTo>
                  <a:pt x="368" y="353"/>
                  <a:pt x="382" y="360"/>
                  <a:pt x="446" y="381"/>
                </a:cubicBezTo>
                <a:cubicBezTo>
                  <a:pt x="446" y="381"/>
                  <a:pt x="446" y="388"/>
                  <a:pt x="453" y="388"/>
                </a:cubicBezTo>
                <a:cubicBezTo>
                  <a:pt x="424" y="396"/>
                  <a:pt x="410" y="417"/>
                  <a:pt x="410" y="438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57" name="Freeform 93"/>
          <p:cNvSpPr>
            <a:spLocks noChangeArrowheads="1"/>
          </p:cNvSpPr>
          <p:nvPr/>
        </p:nvSpPr>
        <p:spPr bwMode="auto">
          <a:xfrm rot="900000">
            <a:off x="2270869" y="1222662"/>
            <a:ext cx="342123" cy="329637"/>
          </a:xfrm>
          <a:custGeom>
            <a:avLst/>
            <a:gdLst>
              <a:gd name="T0" fmla="*/ 2147483646 w 602"/>
              <a:gd name="T1" fmla="*/ 2147483646 h 580"/>
              <a:gd name="T2" fmla="*/ 2147483646 w 602"/>
              <a:gd name="T3" fmla="*/ 2147483646 h 580"/>
              <a:gd name="T4" fmla="*/ 2147483646 w 602"/>
              <a:gd name="T5" fmla="*/ 2147483646 h 580"/>
              <a:gd name="T6" fmla="*/ 2147483646 w 602"/>
              <a:gd name="T7" fmla="*/ 2147483646 h 580"/>
              <a:gd name="T8" fmla="*/ 2147483646 w 602"/>
              <a:gd name="T9" fmla="*/ 2147483646 h 580"/>
              <a:gd name="T10" fmla="*/ 2147483646 w 602"/>
              <a:gd name="T11" fmla="*/ 2147483646 h 580"/>
              <a:gd name="T12" fmla="*/ 2147483646 w 602"/>
              <a:gd name="T13" fmla="*/ 2147483646 h 580"/>
              <a:gd name="T14" fmla="*/ 2147483646 w 602"/>
              <a:gd name="T15" fmla="*/ 2147483646 h 580"/>
              <a:gd name="T16" fmla="*/ 2147483646 w 602"/>
              <a:gd name="T17" fmla="*/ 2147483646 h 580"/>
              <a:gd name="T18" fmla="*/ 2147483646 w 602"/>
              <a:gd name="T19" fmla="*/ 2147483646 h 580"/>
              <a:gd name="T20" fmla="*/ 2147483646 w 602"/>
              <a:gd name="T21" fmla="*/ 2147483646 h 580"/>
              <a:gd name="T22" fmla="*/ 2147483646 w 602"/>
              <a:gd name="T23" fmla="*/ 2147483646 h 580"/>
              <a:gd name="T24" fmla="*/ 2147483646 w 602"/>
              <a:gd name="T25" fmla="*/ 2147483646 h 580"/>
              <a:gd name="T26" fmla="*/ 2147483646 w 602"/>
              <a:gd name="T27" fmla="*/ 2147483646 h 580"/>
              <a:gd name="T28" fmla="*/ 2147483646 w 602"/>
              <a:gd name="T29" fmla="*/ 2147483646 h 580"/>
              <a:gd name="T30" fmla="*/ 2147483646 w 602"/>
              <a:gd name="T31" fmla="*/ 2147483646 h 580"/>
              <a:gd name="T32" fmla="*/ 2147483646 w 602"/>
              <a:gd name="T33" fmla="*/ 2147483646 h 580"/>
              <a:gd name="T34" fmla="*/ 2147483646 w 602"/>
              <a:gd name="T35" fmla="*/ 2147483646 h 580"/>
              <a:gd name="T36" fmla="*/ 2147483646 w 602"/>
              <a:gd name="T37" fmla="*/ 2147483646 h 580"/>
              <a:gd name="T38" fmla="*/ 2147483646 w 602"/>
              <a:gd name="T39" fmla="*/ 2147483646 h 580"/>
              <a:gd name="T40" fmla="*/ 2147483646 w 602"/>
              <a:gd name="T41" fmla="*/ 2147483646 h 580"/>
              <a:gd name="T42" fmla="*/ 2147483646 w 602"/>
              <a:gd name="T43" fmla="*/ 2147483646 h 580"/>
              <a:gd name="T44" fmla="*/ 2147483646 w 602"/>
              <a:gd name="T45" fmla="*/ 2147483646 h 580"/>
              <a:gd name="T46" fmla="*/ 0 w 602"/>
              <a:gd name="T47" fmla="*/ 2147483646 h 580"/>
              <a:gd name="T48" fmla="*/ 0 w 602"/>
              <a:gd name="T49" fmla="*/ 2147483646 h 580"/>
              <a:gd name="T50" fmla="*/ 0 w 602"/>
              <a:gd name="T51" fmla="*/ 2147483646 h 580"/>
              <a:gd name="T52" fmla="*/ 2147483646 w 602"/>
              <a:gd name="T53" fmla="*/ 2147483646 h 580"/>
              <a:gd name="T54" fmla="*/ 2147483646 w 602"/>
              <a:gd name="T55" fmla="*/ 2147483646 h 580"/>
              <a:gd name="T56" fmla="*/ 2147483646 w 602"/>
              <a:gd name="T57" fmla="*/ 2147483646 h 580"/>
              <a:gd name="T58" fmla="*/ 2147483646 w 602"/>
              <a:gd name="T59" fmla="*/ 2147483646 h 580"/>
              <a:gd name="T60" fmla="*/ 2147483646 w 602"/>
              <a:gd name="T61" fmla="*/ 2147483646 h 580"/>
              <a:gd name="T62" fmla="*/ 2147483646 w 602"/>
              <a:gd name="T63" fmla="*/ 2147483646 h 580"/>
              <a:gd name="T64" fmla="*/ 2147483646 w 602"/>
              <a:gd name="T65" fmla="*/ 2147483646 h 580"/>
              <a:gd name="T66" fmla="*/ 2147483646 w 602"/>
              <a:gd name="T67" fmla="*/ 2147483646 h 580"/>
              <a:gd name="T68" fmla="*/ 2147483646 w 602"/>
              <a:gd name="T69" fmla="*/ 0 h 580"/>
              <a:gd name="T70" fmla="*/ 2147483646 w 602"/>
              <a:gd name="T71" fmla="*/ 2147483646 h 580"/>
              <a:gd name="T72" fmla="*/ 2147483646 w 602"/>
              <a:gd name="T73" fmla="*/ 2147483646 h 580"/>
              <a:gd name="T74" fmla="*/ 2147483646 w 602"/>
              <a:gd name="T75" fmla="*/ 2147483646 h 580"/>
              <a:gd name="T76" fmla="*/ 2147483646 w 602"/>
              <a:gd name="T77" fmla="*/ 2147483646 h 580"/>
              <a:gd name="T78" fmla="*/ 2147483646 w 602"/>
              <a:gd name="T79" fmla="*/ 2147483646 h 580"/>
              <a:gd name="T80" fmla="*/ 2147483646 w 602"/>
              <a:gd name="T81" fmla="*/ 2147483646 h 580"/>
              <a:gd name="T82" fmla="*/ 2147483646 w 602"/>
              <a:gd name="T83" fmla="*/ 2147483646 h 580"/>
              <a:gd name="T84" fmla="*/ 2147483646 w 602"/>
              <a:gd name="T85" fmla="*/ 2147483646 h 580"/>
              <a:gd name="T86" fmla="*/ 2147483646 w 602"/>
              <a:gd name="T87" fmla="*/ 2147483646 h 580"/>
              <a:gd name="T88" fmla="*/ 2147483646 w 602"/>
              <a:gd name="T89" fmla="*/ 2147483646 h 580"/>
              <a:gd name="T90" fmla="*/ 2147483646 w 602"/>
              <a:gd name="T91" fmla="*/ 2147483646 h 580"/>
              <a:gd name="T92" fmla="*/ 2147483646 w 602"/>
              <a:gd name="T93" fmla="*/ 2147483646 h 580"/>
              <a:gd name="T94" fmla="*/ 2147483646 w 602"/>
              <a:gd name="T95" fmla="*/ 2147483646 h 580"/>
              <a:gd name="T96" fmla="*/ 2147483646 w 602"/>
              <a:gd name="T97" fmla="*/ 2147483646 h 580"/>
              <a:gd name="T98" fmla="*/ 2147483646 w 602"/>
              <a:gd name="T99" fmla="*/ 2147483646 h 580"/>
              <a:gd name="T100" fmla="*/ 2147483646 w 602"/>
              <a:gd name="T101" fmla="*/ 2147483646 h 580"/>
              <a:gd name="T102" fmla="*/ 2147483646 w 602"/>
              <a:gd name="T103" fmla="*/ 2147483646 h 580"/>
              <a:gd name="T104" fmla="*/ 2147483646 w 602"/>
              <a:gd name="T105" fmla="*/ 2147483646 h 580"/>
              <a:gd name="T106" fmla="*/ 2147483646 w 602"/>
              <a:gd name="T107" fmla="*/ 2147483646 h 580"/>
              <a:gd name="T108" fmla="*/ 2147483646 w 602"/>
              <a:gd name="T109" fmla="*/ 2147483646 h 58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602" h="580">
                <a:moveTo>
                  <a:pt x="516" y="551"/>
                </a:moveTo>
                <a:lnTo>
                  <a:pt x="516" y="551"/>
                </a:lnTo>
                <a:cubicBezTo>
                  <a:pt x="516" y="558"/>
                  <a:pt x="509" y="565"/>
                  <a:pt x="502" y="565"/>
                </a:cubicBezTo>
                <a:cubicBezTo>
                  <a:pt x="495" y="565"/>
                  <a:pt x="488" y="558"/>
                  <a:pt x="481" y="551"/>
                </a:cubicBezTo>
                <a:cubicBezTo>
                  <a:pt x="446" y="516"/>
                  <a:pt x="446" y="516"/>
                  <a:pt x="446" y="516"/>
                </a:cubicBezTo>
                <a:cubicBezTo>
                  <a:pt x="439" y="509"/>
                  <a:pt x="431" y="502"/>
                  <a:pt x="431" y="494"/>
                </a:cubicBezTo>
                <a:cubicBezTo>
                  <a:pt x="431" y="480"/>
                  <a:pt x="446" y="466"/>
                  <a:pt x="460" y="466"/>
                </a:cubicBezTo>
                <a:cubicBezTo>
                  <a:pt x="467" y="466"/>
                  <a:pt x="474" y="473"/>
                  <a:pt x="481" y="480"/>
                </a:cubicBezTo>
                <a:cubicBezTo>
                  <a:pt x="502" y="494"/>
                  <a:pt x="502" y="494"/>
                  <a:pt x="502" y="494"/>
                </a:cubicBezTo>
                <a:cubicBezTo>
                  <a:pt x="559" y="438"/>
                  <a:pt x="559" y="438"/>
                  <a:pt x="559" y="438"/>
                </a:cubicBezTo>
                <a:cubicBezTo>
                  <a:pt x="559" y="431"/>
                  <a:pt x="566" y="431"/>
                  <a:pt x="573" y="431"/>
                </a:cubicBezTo>
                <a:cubicBezTo>
                  <a:pt x="594" y="431"/>
                  <a:pt x="601" y="445"/>
                  <a:pt x="601" y="459"/>
                </a:cubicBezTo>
                <a:cubicBezTo>
                  <a:pt x="601" y="466"/>
                  <a:pt x="601" y="473"/>
                  <a:pt x="594" y="480"/>
                </a:cubicBezTo>
                <a:lnTo>
                  <a:pt x="516" y="551"/>
                </a:lnTo>
                <a:close/>
                <a:moveTo>
                  <a:pt x="502" y="452"/>
                </a:moveTo>
                <a:lnTo>
                  <a:pt x="502" y="452"/>
                </a:lnTo>
                <a:cubicBezTo>
                  <a:pt x="488" y="445"/>
                  <a:pt x="474" y="438"/>
                  <a:pt x="460" y="438"/>
                </a:cubicBezTo>
                <a:cubicBezTo>
                  <a:pt x="431" y="438"/>
                  <a:pt x="403" y="466"/>
                  <a:pt x="403" y="494"/>
                </a:cubicBezTo>
                <a:cubicBezTo>
                  <a:pt x="403" y="516"/>
                  <a:pt x="410" y="530"/>
                  <a:pt x="424" y="537"/>
                </a:cubicBezTo>
                <a:cubicBezTo>
                  <a:pt x="460" y="572"/>
                  <a:pt x="460" y="572"/>
                  <a:pt x="460" y="572"/>
                </a:cubicBezTo>
                <a:cubicBezTo>
                  <a:pt x="460" y="579"/>
                  <a:pt x="467" y="579"/>
                  <a:pt x="467" y="579"/>
                </a:cubicBezTo>
                <a:cubicBezTo>
                  <a:pt x="29" y="579"/>
                  <a:pt x="29" y="579"/>
                  <a:pt x="29" y="579"/>
                </a:cubicBezTo>
                <a:cubicBezTo>
                  <a:pt x="15" y="579"/>
                  <a:pt x="0" y="572"/>
                  <a:pt x="0" y="551"/>
                </a:cubicBezTo>
                <a:cubicBezTo>
                  <a:pt x="0" y="551"/>
                  <a:pt x="0" y="452"/>
                  <a:pt x="78" y="410"/>
                </a:cubicBezTo>
                <a:cubicBezTo>
                  <a:pt x="120" y="388"/>
                  <a:pt x="106" y="410"/>
                  <a:pt x="163" y="381"/>
                </a:cubicBezTo>
                <a:cubicBezTo>
                  <a:pt x="219" y="360"/>
                  <a:pt x="233" y="353"/>
                  <a:pt x="233" y="353"/>
                </a:cubicBezTo>
                <a:cubicBezTo>
                  <a:pt x="233" y="296"/>
                  <a:pt x="233" y="296"/>
                  <a:pt x="233" y="296"/>
                </a:cubicBezTo>
                <a:cubicBezTo>
                  <a:pt x="233" y="296"/>
                  <a:pt x="212" y="275"/>
                  <a:pt x="205" y="226"/>
                </a:cubicBezTo>
                <a:cubicBezTo>
                  <a:pt x="191" y="233"/>
                  <a:pt x="191" y="212"/>
                  <a:pt x="191" y="198"/>
                </a:cubicBezTo>
                <a:cubicBezTo>
                  <a:pt x="191" y="183"/>
                  <a:pt x="184" y="148"/>
                  <a:pt x="198" y="148"/>
                </a:cubicBezTo>
                <a:cubicBezTo>
                  <a:pt x="191" y="127"/>
                  <a:pt x="191" y="99"/>
                  <a:pt x="191" y="92"/>
                </a:cubicBezTo>
                <a:cubicBezTo>
                  <a:pt x="198" y="49"/>
                  <a:pt x="241" y="0"/>
                  <a:pt x="304" y="0"/>
                </a:cubicBezTo>
                <a:cubicBezTo>
                  <a:pt x="375" y="0"/>
                  <a:pt x="410" y="49"/>
                  <a:pt x="410" y="92"/>
                </a:cubicBezTo>
                <a:cubicBezTo>
                  <a:pt x="410" y="99"/>
                  <a:pt x="410" y="127"/>
                  <a:pt x="403" y="148"/>
                </a:cubicBezTo>
                <a:cubicBezTo>
                  <a:pt x="424" y="148"/>
                  <a:pt x="417" y="183"/>
                  <a:pt x="417" y="198"/>
                </a:cubicBezTo>
                <a:cubicBezTo>
                  <a:pt x="417" y="212"/>
                  <a:pt x="410" y="233"/>
                  <a:pt x="396" y="226"/>
                </a:cubicBezTo>
                <a:cubicBezTo>
                  <a:pt x="389" y="275"/>
                  <a:pt x="368" y="296"/>
                  <a:pt x="368" y="296"/>
                </a:cubicBezTo>
                <a:cubicBezTo>
                  <a:pt x="368" y="353"/>
                  <a:pt x="368" y="353"/>
                  <a:pt x="368" y="353"/>
                </a:cubicBezTo>
                <a:cubicBezTo>
                  <a:pt x="368" y="353"/>
                  <a:pt x="382" y="360"/>
                  <a:pt x="439" y="381"/>
                </a:cubicBezTo>
                <a:cubicBezTo>
                  <a:pt x="502" y="410"/>
                  <a:pt x="481" y="388"/>
                  <a:pt x="530" y="410"/>
                </a:cubicBezTo>
                <a:cubicBezTo>
                  <a:pt x="530" y="417"/>
                  <a:pt x="530" y="417"/>
                  <a:pt x="537" y="417"/>
                </a:cubicBezTo>
                <a:lnTo>
                  <a:pt x="502" y="452"/>
                </a:lnTo>
                <a:close/>
                <a:moveTo>
                  <a:pt x="601" y="516"/>
                </a:moveTo>
                <a:lnTo>
                  <a:pt x="601" y="516"/>
                </a:lnTo>
                <a:cubicBezTo>
                  <a:pt x="601" y="537"/>
                  <a:pt x="601" y="551"/>
                  <a:pt x="601" y="551"/>
                </a:cubicBezTo>
                <a:cubicBezTo>
                  <a:pt x="601" y="572"/>
                  <a:pt x="594" y="579"/>
                  <a:pt x="573" y="579"/>
                </a:cubicBezTo>
                <a:cubicBezTo>
                  <a:pt x="530" y="579"/>
                  <a:pt x="530" y="579"/>
                  <a:pt x="530" y="579"/>
                </a:cubicBezTo>
                <a:cubicBezTo>
                  <a:pt x="537" y="579"/>
                  <a:pt x="537" y="579"/>
                  <a:pt x="537" y="572"/>
                </a:cubicBezTo>
                <a:lnTo>
                  <a:pt x="601" y="51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65" name="Freeform 102"/>
          <p:cNvSpPr>
            <a:spLocks noChangeArrowheads="1"/>
          </p:cNvSpPr>
          <p:nvPr/>
        </p:nvSpPr>
        <p:spPr bwMode="auto">
          <a:xfrm rot="900000">
            <a:off x="751857" y="4596959"/>
            <a:ext cx="383635" cy="371648"/>
          </a:xfrm>
          <a:custGeom>
            <a:avLst/>
            <a:gdLst>
              <a:gd name="T0" fmla="*/ 2147483646 w 566"/>
              <a:gd name="T1" fmla="*/ 2147483646 h 545"/>
              <a:gd name="T2" fmla="*/ 2147483646 w 566"/>
              <a:gd name="T3" fmla="*/ 2147483646 h 545"/>
              <a:gd name="T4" fmla="*/ 2147483646 w 566"/>
              <a:gd name="T5" fmla="*/ 2147483646 h 545"/>
              <a:gd name="T6" fmla="*/ 2147483646 w 566"/>
              <a:gd name="T7" fmla="*/ 2147483646 h 545"/>
              <a:gd name="T8" fmla="*/ 2147483646 w 566"/>
              <a:gd name="T9" fmla="*/ 2147483646 h 545"/>
              <a:gd name="T10" fmla="*/ 2147483646 w 566"/>
              <a:gd name="T11" fmla="*/ 2147483646 h 545"/>
              <a:gd name="T12" fmla="*/ 2147483646 w 566"/>
              <a:gd name="T13" fmla="*/ 2147483646 h 545"/>
              <a:gd name="T14" fmla="*/ 2147483646 w 566"/>
              <a:gd name="T15" fmla="*/ 2147483646 h 545"/>
              <a:gd name="T16" fmla="*/ 2147483646 w 566"/>
              <a:gd name="T17" fmla="*/ 2147483646 h 545"/>
              <a:gd name="T18" fmla="*/ 2147483646 w 566"/>
              <a:gd name="T19" fmla="*/ 2147483646 h 545"/>
              <a:gd name="T20" fmla="*/ 2147483646 w 566"/>
              <a:gd name="T21" fmla="*/ 2147483646 h 545"/>
              <a:gd name="T22" fmla="*/ 0 w 566"/>
              <a:gd name="T23" fmla="*/ 2147483646 h 545"/>
              <a:gd name="T24" fmla="*/ 0 w 566"/>
              <a:gd name="T25" fmla="*/ 2147483646 h 545"/>
              <a:gd name="T26" fmla="*/ 2147483646 w 566"/>
              <a:gd name="T27" fmla="*/ 0 h 545"/>
              <a:gd name="T28" fmla="*/ 2147483646 w 566"/>
              <a:gd name="T29" fmla="*/ 2147483646 h 545"/>
              <a:gd name="T30" fmla="*/ 2147483646 w 566"/>
              <a:gd name="T31" fmla="*/ 2147483646 h 545"/>
              <a:gd name="T32" fmla="*/ 2147483646 w 566"/>
              <a:gd name="T33" fmla="*/ 2147483646 h 545"/>
              <a:gd name="T34" fmla="*/ 2147483646 w 566"/>
              <a:gd name="T35" fmla="*/ 0 h 545"/>
              <a:gd name="T36" fmla="*/ 2147483646 w 566"/>
              <a:gd name="T37" fmla="*/ 0 h 545"/>
              <a:gd name="T38" fmla="*/ 2147483646 w 566"/>
              <a:gd name="T39" fmla="*/ 0 h 545"/>
              <a:gd name="T40" fmla="*/ 2147483646 w 566"/>
              <a:gd name="T41" fmla="*/ 2147483646 h 545"/>
              <a:gd name="T42" fmla="*/ 2147483646 w 566"/>
              <a:gd name="T43" fmla="*/ 2147483646 h 545"/>
              <a:gd name="T44" fmla="*/ 2147483646 w 566"/>
              <a:gd name="T45" fmla="*/ 2147483646 h 545"/>
              <a:gd name="T46" fmla="*/ 2147483646 w 566"/>
              <a:gd name="T47" fmla="*/ 2147483646 h 545"/>
              <a:gd name="T48" fmla="*/ 2147483646 w 566"/>
              <a:gd name="T49" fmla="*/ 2147483646 h 545"/>
              <a:gd name="T50" fmla="*/ 2147483646 w 566"/>
              <a:gd name="T51" fmla="*/ 2147483646 h 545"/>
              <a:gd name="T52" fmla="*/ 2147483646 w 566"/>
              <a:gd name="T53" fmla="*/ 2147483646 h 545"/>
              <a:gd name="T54" fmla="*/ 2147483646 w 566"/>
              <a:gd name="T55" fmla="*/ 2147483646 h 545"/>
              <a:gd name="T56" fmla="*/ 2147483646 w 566"/>
              <a:gd name="T57" fmla="*/ 2147483646 h 545"/>
              <a:gd name="T58" fmla="*/ 2147483646 w 566"/>
              <a:gd name="T59" fmla="*/ 2147483646 h 545"/>
              <a:gd name="T60" fmla="*/ 2147483646 w 566"/>
              <a:gd name="T61" fmla="*/ 2147483646 h 545"/>
              <a:gd name="T62" fmla="*/ 2147483646 w 566"/>
              <a:gd name="T63" fmla="*/ 2147483646 h 545"/>
              <a:gd name="T64" fmla="*/ 2147483646 w 566"/>
              <a:gd name="T65" fmla="*/ 2147483646 h 545"/>
              <a:gd name="T66" fmla="*/ 2147483646 w 566"/>
              <a:gd name="T67" fmla="*/ 2147483646 h 545"/>
              <a:gd name="T68" fmla="*/ 2147483646 w 566"/>
              <a:gd name="T69" fmla="*/ 2147483646 h 545"/>
              <a:gd name="T70" fmla="*/ 2147483646 w 566"/>
              <a:gd name="T71" fmla="*/ 2147483646 h 545"/>
              <a:gd name="T72" fmla="*/ 2147483646 w 566"/>
              <a:gd name="T73" fmla="*/ 2147483646 h 545"/>
              <a:gd name="T74" fmla="*/ 2147483646 w 566"/>
              <a:gd name="T75" fmla="*/ 2147483646 h 545"/>
              <a:gd name="T76" fmla="*/ 2147483646 w 566"/>
              <a:gd name="T77" fmla="*/ 2147483646 h 545"/>
              <a:gd name="T78" fmla="*/ 2147483646 w 566"/>
              <a:gd name="T79" fmla="*/ 2147483646 h 545"/>
              <a:gd name="T80" fmla="*/ 2147483646 w 566"/>
              <a:gd name="T81" fmla="*/ 2147483646 h 545"/>
              <a:gd name="T82" fmla="*/ 2147483646 w 566"/>
              <a:gd name="T83" fmla="*/ 2147483646 h 545"/>
              <a:gd name="T84" fmla="*/ 2147483646 w 566"/>
              <a:gd name="T85" fmla="*/ 2147483646 h 545"/>
              <a:gd name="T86" fmla="*/ 2147483646 w 566"/>
              <a:gd name="T87" fmla="*/ 2147483646 h 545"/>
              <a:gd name="T88" fmla="*/ 2147483646 w 566"/>
              <a:gd name="T89" fmla="*/ 2147483646 h 545"/>
              <a:gd name="T90" fmla="*/ 2147483646 w 566"/>
              <a:gd name="T91" fmla="*/ 2147483646 h 545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566" h="545">
                <a:moveTo>
                  <a:pt x="565" y="516"/>
                </a:moveTo>
                <a:lnTo>
                  <a:pt x="565" y="516"/>
                </a:lnTo>
                <a:cubicBezTo>
                  <a:pt x="565" y="537"/>
                  <a:pt x="551" y="544"/>
                  <a:pt x="537" y="544"/>
                </a:cubicBezTo>
                <a:cubicBezTo>
                  <a:pt x="530" y="544"/>
                  <a:pt x="523" y="544"/>
                  <a:pt x="516" y="544"/>
                </a:cubicBezTo>
                <a:cubicBezTo>
                  <a:pt x="381" y="438"/>
                  <a:pt x="381" y="438"/>
                  <a:pt x="381" y="438"/>
                </a:cubicBezTo>
                <a:cubicBezTo>
                  <a:pt x="191" y="544"/>
                  <a:pt x="191" y="544"/>
                  <a:pt x="191" y="544"/>
                </a:cubicBezTo>
                <a:cubicBezTo>
                  <a:pt x="183" y="544"/>
                  <a:pt x="183" y="544"/>
                  <a:pt x="176" y="544"/>
                </a:cubicBezTo>
                <a:cubicBezTo>
                  <a:pt x="169" y="544"/>
                  <a:pt x="162" y="544"/>
                  <a:pt x="162" y="544"/>
                </a:cubicBezTo>
                <a:cubicBezTo>
                  <a:pt x="7" y="431"/>
                  <a:pt x="7" y="431"/>
                  <a:pt x="7" y="431"/>
                </a:cubicBezTo>
                <a:cubicBezTo>
                  <a:pt x="0" y="424"/>
                  <a:pt x="0" y="417"/>
                  <a:pt x="0" y="402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14"/>
                  <a:pt x="7" y="0"/>
                  <a:pt x="28" y="0"/>
                </a:cubicBezTo>
                <a:cubicBezTo>
                  <a:pt x="35" y="0"/>
                  <a:pt x="35" y="0"/>
                  <a:pt x="42" y="7"/>
                </a:cubicBezTo>
                <a:cubicBezTo>
                  <a:pt x="176" y="106"/>
                  <a:pt x="176" y="106"/>
                  <a:pt x="176" y="106"/>
                </a:cubicBezTo>
                <a:cubicBezTo>
                  <a:pt x="374" y="0"/>
                  <a:pt x="374" y="0"/>
                  <a:pt x="374" y="0"/>
                </a:cubicBezTo>
                <a:lnTo>
                  <a:pt x="381" y="0"/>
                </a:lnTo>
                <a:cubicBezTo>
                  <a:pt x="389" y="0"/>
                  <a:pt x="396" y="0"/>
                  <a:pt x="403" y="7"/>
                </a:cubicBezTo>
                <a:cubicBezTo>
                  <a:pt x="551" y="120"/>
                  <a:pt x="551" y="120"/>
                  <a:pt x="551" y="120"/>
                </a:cubicBezTo>
                <a:cubicBezTo>
                  <a:pt x="558" y="127"/>
                  <a:pt x="565" y="134"/>
                  <a:pt x="565" y="141"/>
                </a:cubicBezTo>
                <a:lnTo>
                  <a:pt x="565" y="516"/>
                </a:lnTo>
                <a:close/>
                <a:moveTo>
                  <a:pt x="148" y="459"/>
                </a:moveTo>
                <a:lnTo>
                  <a:pt x="148" y="459"/>
                </a:lnTo>
                <a:cubicBezTo>
                  <a:pt x="148" y="155"/>
                  <a:pt x="148" y="155"/>
                  <a:pt x="148" y="155"/>
                </a:cubicBezTo>
                <a:cubicBezTo>
                  <a:pt x="56" y="84"/>
                  <a:pt x="56" y="84"/>
                  <a:pt x="56" y="84"/>
                </a:cubicBezTo>
                <a:cubicBezTo>
                  <a:pt x="56" y="388"/>
                  <a:pt x="56" y="388"/>
                  <a:pt x="56" y="388"/>
                </a:cubicBezTo>
                <a:lnTo>
                  <a:pt x="148" y="459"/>
                </a:lnTo>
                <a:close/>
                <a:moveTo>
                  <a:pt x="353" y="77"/>
                </a:moveTo>
                <a:lnTo>
                  <a:pt x="353" y="77"/>
                </a:lnTo>
                <a:cubicBezTo>
                  <a:pt x="205" y="155"/>
                  <a:pt x="205" y="155"/>
                  <a:pt x="205" y="155"/>
                </a:cubicBezTo>
                <a:cubicBezTo>
                  <a:pt x="205" y="473"/>
                  <a:pt x="205" y="473"/>
                  <a:pt x="205" y="473"/>
                </a:cubicBezTo>
                <a:cubicBezTo>
                  <a:pt x="353" y="388"/>
                  <a:pt x="353" y="388"/>
                  <a:pt x="353" y="388"/>
                </a:cubicBezTo>
                <a:lnTo>
                  <a:pt x="353" y="77"/>
                </a:lnTo>
                <a:close/>
                <a:moveTo>
                  <a:pt x="509" y="155"/>
                </a:moveTo>
                <a:lnTo>
                  <a:pt x="509" y="155"/>
                </a:lnTo>
                <a:cubicBezTo>
                  <a:pt x="410" y="84"/>
                  <a:pt x="410" y="84"/>
                  <a:pt x="410" y="84"/>
                </a:cubicBezTo>
                <a:cubicBezTo>
                  <a:pt x="410" y="388"/>
                  <a:pt x="410" y="388"/>
                  <a:pt x="410" y="388"/>
                </a:cubicBezTo>
                <a:cubicBezTo>
                  <a:pt x="509" y="459"/>
                  <a:pt x="509" y="459"/>
                  <a:pt x="509" y="459"/>
                </a:cubicBezTo>
                <a:lnTo>
                  <a:pt x="509" y="155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67" name="Freeform 103"/>
          <p:cNvSpPr>
            <a:spLocks noChangeArrowheads="1"/>
          </p:cNvSpPr>
          <p:nvPr/>
        </p:nvSpPr>
        <p:spPr bwMode="auto">
          <a:xfrm rot="900000">
            <a:off x="9517727" y="1079097"/>
            <a:ext cx="339625" cy="342124"/>
          </a:xfrm>
          <a:custGeom>
            <a:avLst/>
            <a:gdLst>
              <a:gd name="T0" fmla="*/ 2147483646 w 601"/>
              <a:gd name="T1" fmla="*/ 2147483646 h 602"/>
              <a:gd name="T2" fmla="*/ 2147483646 w 601"/>
              <a:gd name="T3" fmla="*/ 2147483646 h 602"/>
              <a:gd name="T4" fmla="*/ 2147483646 w 601"/>
              <a:gd name="T5" fmla="*/ 2147483646 h 602"/>
              <a:gd name="T6" fmla="*/ 2147483646 w 601"/>
              <a:gd name="T7" fmla="*/ 2147483646 h 602"/>
              <a:gd name="T8" fmla="*/ 2147483646 w 601"/>
              <a:gd name="T9" fmla="*/ 2147483646 h 602"/>
              <a:gd name="T10" fmla="*/ 2147483646 w 601"/>
              <a:gd name="T11" fmla="*/ 2147483646 h 602"/>
              <a:gd name="T12" fmla="*/ 2147483646 w 601"/>
              <a:gd name="T13" fmla="*/ 2147483646 h 602"/>
              <a:gd name="T14" fmla="*/ 2147483646 w 601"/>
              <a:gd name="T15" fmla="*/ 2147483646 h 602"/>
              <a:gd name="T16" fmla="*/ 2147483646 w 601"/>
              <a:gd name="T17" fmla="*/ 2147483646 h 602"/>
              <a:gd name="T18" fmla="*/ 2147483646 w 601"/>
              <a:gd name="T19" fmla="*/ 2147483646 h 602"/>
              <a:gd name="T20" fmla="*/ 2147483646 w 601"/>
              <a:gd name="T21" fmla="*/ 2147483646 h 602"/>
              <a:gd name="T22" fmla="*/ 2147483646 w 601"/>
              <a:gd name="T23" fmla="*/ 2147483646 h 602"/>
              <a:gd name="T24" fmla="*/ 2147483646 w 601"/>
              <a:gd name="T25" fmla="*/ 2147483646 h 602"/>
              <a:gd name="T26" fmla="*/ 2147483646 w 601"/>
              <a:gd name="T27" fmla="*/ 2147483646 h 602"/>
              <a:gd name="T28" fmla="*/ 2147483646 w 601"/>
              <a:gd name="T29" fmla="*/ 2147483646 h 602"/>
              <a:gd name="T30" fmla="*/ 2147483646 w 601"/>
              <a:gd name="T31" fmla="*/ 2147483646 h 602"/>
              <a:gd name="T32" fmla="*/ 2147483646 w 601"/>
              <a:gd name="T33" fmla="*/ 2147483646 h 602"/>
              <a:gd name="T34" fmla="*/ 2147483646 w 601"/>
              <a:gd name="T35" fmla="*/ 2147483646 h 602"/>
              <a:gd name="T36" fmla="*/ 2147483646 w 601"/>
              <a:gd name="T37" fmla="*/ 2147483646 h 602"/>
              <a:gd name="T38" fmla="*/ 2147483646 w 601"/>
              <a:gd name="T39" fmla="*/ 2147483646 h 602"/>
              <a:gd name="T40" fmla="*/ 2147483646 w 601"/>
              <a:gd name="T41" fmla="*/ 2147483646 h 602"/>
              <a:gd name="T42" fmla="*/ 2147483646 w 601"/>
              <a:gd name="T43" fmla="*/ 2147483646 h 602"/>
              <a:gd name="T44" fmla="*/ 2147483646 w 601"/>
              <a:gd name="T45" fmla="*/ 2147483646 h 602"/>
              <a:gd name="T46" fmla="*/ 2147483646 w 601"/>
              <a:gd name="T47" fmla="*/ 2147483646 h 602"/>
              <a:gd name="T48" fmla="*/ 2147483646 w 601"/>
              <a:gd name="T49" fmla="*/ 2147483646 h 602"/>
              <a:gd name="T50" fmla="*/ 2147483646 w 601"/>
              <a:gd name="T51" fmla="*/ 2147483646 h 602"/>
              <a:gd name="T52" fmla="*/ 2147483646 w 601"/>
              <a:gd name="T53" fmla="*/ 2147483646 h 602"/>
              <a:gd name="T54" fmla="*/ 2147483646 w 601"/>
              <a:gd name="T55" fmla="*/ 2147483646 h 602"/>
              <a:gd name="T56" fmla="*/ 2147483646 w 601"/>
              <a:gd name="T57" fmla="*/ 2147483646 h 602"/>
              <a:gd name="T58" fmla="*/ 2147483646 w 601"/>
              <a:gd name="T59" fmla="*/ 2147483646 h 602"/>
              <a:gd name="T60" fmla="*/ 2147483646 w 601"/>
              <a:gd name="T61" fmla="*/ 2147483646 h 602"/>
              <a:gd name="T62" fmla="*/ 2147483646 w 601"/>
              <a:gd name="T63" fmla="*/ 2147483646 h 602"/>
              <a:gd name="T64" fmla="*/ 2147483646 w 601"/>
              <a:gd name="T65" fmla="*/ 2147483646 h 602"/>
              <a:gd name="T66" fmla="*/ 2147483646 w 601"/>
              <a:gd name="T67" fmla="*/ 2147483646 h 602"/>
              <a:gd name="T68" fmla="*/ 2147483646 w 601"/>
              <a:gd name="T69" fmla="*/ 2147483646 h 602"/>
              <a:gd name="T70" fmla="*/ 2147483646 w 601"/>
              <a:gd name="T71" fmla="*/ 2147483646 h 602"/>
              <a:gd name="T72" fmla="*/ 2147483646 w 601"/>
              <a:gd name="T73" fmla="*/ 2147483646 h 602"/>
              <a:gd name="T74" fmla="*/ 2147483646 w 601"/>
              <a:gd name="T75" fmla="*/ 2147483646 h 602"/>
              <a:gd name="T76" fmla="*/ 2147483646 w 601"/>
              <a:gd name="T77" fmla="*/ 2147483646 h 602"/>
              <a:gd name="T78" fmla="*/ 2147483646 w 601"/>
              <a:gd name="T79" fmla="*/ 2147483646 h 602"/>
              <a:gd name="T80" fmla="*/ 2147483646 w 601"/>
              <a:gd name="T81" fmla="*/ 2147483646 h 602"/>
              <a:gd name="T82" fmla="*/ 2147483646 w 601"/>
              <a:gd name="T83" fmla="*/ 2147483646 h 602"/>
              <a:gd name="T84" fmla="*/ 2147483646 w 601"/>
              <a:gd name="T85" fmla="*/ 2147483646 h 602"/>
              <a:gd name="T86" fmla="*/ 2147483646 w 601"/>
              <a:gd name="T87" fmla="*/ 2147483646 h 602"/>
              <a:gd name="T88" fmla="*/ 2147483646 w 601"/>
              <a:gd name="T89" fmla="*/ 2147483646 h 602"/>
              <a:gd name="T90" fmla="*/ 2147483646 w 601"/>
              <a:gd name="T91" fmla="*/ 2147483646 h 602"/>
              <a:gd name="T92" fmla="*/ 2147483646 w 601"/>
              <a:gd name="T93" fmla="*/ 2147483646 h 602"/>
              <a:gd name="T94" fmla="*/ 2147483646 w 601"/>
              <a:gd name="T95" fmla="*/ 2147483646 h 602"/>
              <a:gd name="T96" fmla="*/ 2147483646 w 601"/>
              <a:gd name="T97" fmla="*/ 2147483646 h 602"/>
              <a:gd name="T98" fmla="*/ 2147483646 w 601"/>
              <a:gd name="T99" fmla="*/ 2147483646 h 602"/>
              <a:gd name="T100" fmla="*/ 2147483646 w 601"/>
              <a:gd name="T101" fmla="*/ 2147483646 h 602"/>
              <a:gd name="T102" fmla="*/ 2147483646 w 601"/>
              <a:gd name="T103" fmla="*/ 2147483646 h 602"/>
              <a:gd name="T104" fmla="*/ 2147483646 w 601"/>
              <a:gd name="T105" fmla="*/ 2147483646 h 602"/>
              <a:gd name="T106" fmla="*/ 2147483646 w 601"/>
              <a:gd name="T107" fmla="*/ 2147483646 h 602"/>
              <a:gd name="T108" fmla="*/ 2147483646 w 601"/>
              <a:gd name="T109" fmla="*/ 2147483646 h 602"/>
              <a:gd name="T110" fmla="*/ 2147483646 w 601"/>
              <a:gd name="T111" fmla="*/ 2147483646 h 602"/>
              <a:gd name="T112" fmla="*/ 2147483646 w 601"/>
              <a:gd name="T113" fmla="*/ 2147483646 h 602"/>
              <a:gd name="T114" fmla="*/ 2147483646 w 601"/>
              <a:gd name="T115" fmla="*/ 2147483646 h 602"/>
              <a:gd name="T116" fmla="*/ 2147483646 w 601"/>
              <a:gd name="T117" fmla="*/ 2147483646 h 602"/>
              <a:gd name="T118" fmla="*/ 2147483646 w 601"/>
              <a:gd name="T119" fmla="*/ 2147483646 h 602"/>
              <a:gd name="T120" fmla="*/ 2147483646 w 601"/>
              <a:gd name="T121" fmla="*/ 2147483646 h 602"/>
              <a:gd name="T122" fmla="*/ 2147483646 w 601"/>
              <a:gd name="T123" fmla="*/ 2147483646 h 60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601" h="602">
                <a:moveTo>
                  <a:pt x="572" y="333"/>
                </a:moveTo>
                <a:lnTo>
                  <a:pt x="572" y="333"/>
                </a:lnTo>
                <a:cubicBezTo>
                  <a:pt x="494" y="333"/>
                  <a:pt x="494" y="333"/>
                  <a:pt x="494" y="333"/>
                </a:cubicBezTo>
                <a:cubicBezTo>
                  <a:pt x="480" y="333"/>
                  <a:pt x="466" y="318"/>
                  <a:pt x="466" y="304"/>
                </a:cubicBezTo>
                <a:cubicBezTo>
                  <a:pt x="466" y="283"/>
                  <a:pt x="480" y="276"/>
                  <a:pt x="494" y="276"/>
                </a:cubicBezTo>
                <a:cubicBezTo>
                  <a:pt x="572" y="276"/>
                  <a:pt x="572" y="276"/>
                  <a:pt x="572" y="276"/>
                </a:cubicBezTo>
                <a:cubicBezTo>
                  <a:pt x="586" y="276"/>
                  <a:pt x="600" y="283"/>
                  <a:pt x="600" y="304"/>
                </a:cubicBezTo>
                <a:cubicBezTo>
                  <a:pt x="600" y="318"/>
                  <a:pt x="586" y="333"/>
                  <a:pt x="572" y="333"/>
                </a:cubicBezTo>
                <a:close/>
                <a:moveTo>
                  <a:pt x="522" y="113"/>
                </a:moveTo>
                <a:lnTo>
                  <a:pt x="522" y="113"/>
                </a:lnTo>
                <a:cubicBezTo>
                  <a:pt x="473" y="163"/>
                  <a:pt x="473" y="163"/>
                  <a:pt x="473" y="163"/>
                </a:cubicBezTo>
                <a:cubicBezTo>
                  <a:pt x="459" y="177"/>
                  <a:pt x="459" y="177"/>
                  <a:pt x="459" y="177"/>
                </a:cubicBezTo>
                <a:cubicBezTo>
                  <a:pt x="452" y="184"/>
                  <a:pt x="445" y="191"/>
                  <a:pt x="438" y="191"/>
                </a:cubicBezTo>
                <a:cubicBezTo>
                  <a:pt x="424" y="191"/>
                  <a:pt x="409" y="177"/>
                  <a:pt x="409" y="163"/>
                </a:cubicBezTo>
                <a:cubicBezTo>
                  <a:pt x="409" y="156"/>
                  <a:pt x="417" y="149"/>
                  <a:pt x="424" y="142"/>
                </a:cubicBezTo>
                <a:cubicBezTo>
                  <a:pt x="438" y="128"/>
                  <a:pt x="438" y="128"/>
                  <a:pt x="438" y="128"/>
                </a:cubicBezTo>
                <a:cubicBezTo>
                  <a:pt x="487" y="78"/>
                  <a:pt x="487" y="78"/>
                  <a:pt x="487" y="78"/>
                </a:cubicBezTo>
                <a:cubicBezTo>
                  <a:pt x="494" y="71"/>
                  <a:pt x="501" y="64"/>
                  <a:pt x="508" y="64"/>
                </a:cubicBezTo>
                <a:cubicBezTo>
                  <a:pt x="522" y="64"/>
                  <a:pt x="537" y="78"/>
                  <a:pt x="537" y="92"/>
                </a:cubicBezTo>
                <a:cubicBezTo>
                  <a:pt x="537" y="99"/>
                  <a:pt x="530" y="106"/>
                  <a:pt x="522" y="113"/>
                </a:cubicBezTo>
                <a:close/>
                <a:moveTo>
                  <a:pt x="296" y="417"/>
                </a:moveTo>
                <a:lnTo>
                  <a:pt x="296" y="417"/>
                </a:lnTo>
                <a:cubicBezTo>
                  <a:pt x="254" y="417"/>
                  <a:pt x="219" y="389"/>
                  <a:pt x="197" y="361"/>
                </a:cubicBezTo>
                <a:cubicBezTo>
                  <a:pt x="190" y="333"/>
                  <a:pt x="190" y="333"/>
                  <a:pt x="190" y="333"/>
                </a:cubicBezTo>
                <a:cubicBezTo>
                  <a:pt x="190" y="318"/>
                  <a:pt x="183" y="311"/>
                  <a:pt x="183" y="304"/>
                </a:cubicBezTo>
                <a:cubicBezTo>
                  <a:pt x="183" y="241"/>
                  <a:pt x="233" y="191"/>
                  <a:pt x="296" y="191"/>
                </a:cubicBezTo>
                <a:cubicBezTo>
                  <a:pt x="360" y="191"/>
                  <a:pt x="409" y="241"/>
                  <a:pt x="409" y="304"/>
                </a:cubicBezTo>
                <a:cubicBezTo>
                  <a:pt x="409" y="368"/>
                  <a:pt x="360" y="417"/>
                  <a:pt x="296" y="417"/>
                </a:cubicBezTo>
                <a:close/>
                <a:moveTo>
                  <a:pt x="296" y="248"/>
                </a:moveTo>
                <a:lnTo>
                  <a:pt x="296" y="248"/>
                </a:lnTo>
                <a:cubicBezTo>
                  <a:pt x="268" y="248"/>
                  <a:pt x="240" y="269"/>
                  <a:pt x="240" y="304"/>
                </a:cubicBezTo>
                <a:cubicBezTo>
                  <a:pt x="240" y="333"/>
                  <a:pt x="268" y="361"/>
                  <a:pt x="296" y="361"/>
                </a:cubicBezTo>
                <a:cubicBezTo>
                  <a:pt x="332" y="361"/>
                  <a:pt x="353" y="333"/>
                  <a:pt x="353" y="304"/>
                </a:cubicBezTo>
                <a:cubicBezTo>
                  <a:pt x="353" y="269"/>
                  <a:pt x="332" y="248"/>
                  <a:pt x="296" y="248"/>
                </a:cubicBezTo>
                <a:close/>
                <a:moveTo>
                  <a:pt x="296" y="135"/>
                </a:moveTo>
                <a:lnTo>
                  <a:pt x="296" y="135"/>
                </a:lnTo>
                <a:cubicBezTo>
                  <a:pt x="282" y="135"/>
                  <a:pt x="268" y="120"/>
                  <a:pt x="268" y="106"/>
                </a:cubicBezTo>
                <a:cubicBezTo>
                  <a:pt x="268" y="29"/>
                  <a:pt x="268" y="29"/>
                  <a:pt x="268" y="29"/>
                </a:cubicBezTo>
                <a:cubicBezTo>
                  <a:pt x="268" y="15"/>
                  <a:pt x="282" y="0"/>
                  <a:pt x="296" y="0"/>
                </a:cubicBezTo>
                <a:cubicBezTo>
                  <a:pt x="318" y="0"/>
                  <a:pt x="325" y="15"/>
                  <a:pt x="325" y="29"/>
                </a:cubicBezTo>
                <a:cubicBezTo>
                  <a:pt x="325" y="106"/>
                  <a:pt x="325" y="106"/>
                  <a:pt x="325" y="106"/>
                </a:cubicBezTo>
                <a:cubicBezTo>
                  <a:pt x="325" y="120"/>
                  <a:pt x="318" y="135"/>
                  <a:pt x="296" y="135"/>
                </a:cubicBezTo>
                <a:close/>
                <a:moveTo>
                  <a:pt x="176" y="460"/>
                </a:moveTo>
                <a:lnTo>
                  <a:pt x="176" y="460"/>
                </a:lnTo>
                <a:cubicBezTo>
                  <a:pt x="162" y="481"/>
                  <a:pt x="162" y="481"/>
                  <a:pt x="162" y="481"/>
                </a:cubicBezTo>
                <a:cubicBezTo>
                  <a:pt x="113" y="531"/>
                  <a:pt x="113" y="531"/>
                  <a:pt x="113" y="531"/>
                </a:cubicBezTo>
                <a:cubicBezTo>
                  <a:pt x="106" y="538"/>
                  <a:pt x="98" y="538"/>
                  <a:pt x="91" y="538"/>
                </a:cubicBezTo>
                <a:cubicBezTo>
                  <a:pt x="77" y="538"/>
                  <a:pt x="63" y="524"/>
                  <a:pt x="63" y="509"/>
                </a:cubicBezTo>
                <a:cubicBezTo>
                  <a:pt x="63" y="502"/>
                  <a:pt x="63" y="495"/>
                  <a:pt x="70" y="488"/>
                </a:cubicBezTo>
                <a:cubicBezTo>
                  <a:pt x="120" y="439"/>
                  <a:pt x="120" y="439"/>
                  <a:pt x="120" y="439"/>
                </a:cubicBezTo>
                <a:cubicBezTo>
                  <a:pt x="141" y="424"/>
                  <a:pt x="141" y="424"/>
                  <a:pt x="141" y="424"/>
                </a:cubicBezTo>
                <a:cubicBezTo>
                  <a:pt x="141" y="417"/>
                  <a:pt x="148" y="417"/>
                  <a:pt x="155" y="417"/>
                </a:cubicBezTo>
                <a:cubicBezTo>
                  <a:pt x="176" y="417"/>
                  <a:pt x="183" y="424"/>
                  <a:pt x="183" y="446"/>
                </a:cubicBezTo>
                <a:cubicBezTo>
                  <a:pt x="183" y="453"/>
                  <a:pt x="183" y="460"/>
                  <a:pt x="176" y="460"/>
                </a:cubicBezTo>
                <a:close/>
                <a:moveTo>
                  <a:pt x="155" y="191"/>
                </a:moveTo>
                <a:lnTo>
                  <a:pt x="155" y="191"/>
                </a:lnTo>
                <a:cubicBezTo>
                  <a:pt x="148" y="191"/>
                  <a:pt x="141" y="184"/>
                  <a:pt x="141" y="177"/>
                </a:cubicBezTo>
                <a:cubicBezTo>
                  <a:pt x="120" y="163"/>
                  <a:pt x="120" y="163"/>
                  <a:pt x="120" y="163"/>
                </a:cubicBezTo>
                <a:cubicBezTo>
                  <a:pt x="70" y="113"/>
                  <a:pt x="70" y="113"/>
                  <a:pt x="70" y="113"/>
                </a:cubicBezTo>
                <a:cubicBezTo>
                  <a:pt x="63" y="106"/>
                  <a:pt x="63" y="99"/>
                  <a:pt x="63" y="92"/>
                </a:cubicBezTo>
                <a:cubicBezTo>
                  <a:pt x="63" y="78"/>
                  <a:pt x="77" y="64"/>
                  <a:pt x="91" y="64"/>
                </a:cubicBezTo>
                <a:cubicBezTo>
                  <a:pt x="98" y="64"/>
                  <a:pt x="106" y="71"/>
                  <a:pt x="113" y="78"/>
                </a:cubicBezTo>
                <a:cubicBezTo>
                  <a:pt x="162" y="128"/>
                  <a:pt x="162" y="128"/>
                  <a:pt x="162" y="128"/>
                </a:cubicBezTo>
                <a:cubicBezTo>
                  <a:pt x="176" y="142"/>
                  <a:pt x="176" y="142"/>
                  <a:pt x="176" y="142"/>
                </a:cubicBezTo>
                <a:cubicBezTo>
                  <a:pt x="183" y="149"/>
                  <a:pt x="183" y="156"/>
                  <a:pt x="183" y="163"/>
                </a:cubicBezTo>
                <a:cubicBezTo>
                  <a:pt x="183" y="177"/>
                  <a:pt x="176" y="191"/>
                  <a:pt x="155" y="191"/>
                </a:cubicBezTo>
                <a:close/>
                <a:moveTo>
                  <a:pt x="98" y="276"/>
                </a:moveTo>
                <a:lnTo>
                  <a:pt x="98" y="276"/>
                </a:lnTo>
                <a:cubicBezTo>
                  <a:pt x="120" y="276"/>
                  <a:pt x="127" y="283"/>
                  <a:pt x="127" y="304"/>
                </a:cubicBezTo>
                <a:cubicBezTo>
                  <a:pt x="127" y="318"/>
                  <a:pt x="120" y="333"/>
                  <a:pt x="98" y="333"/>
                </a:cubicBezTo>
                <a:cubicBezTo>
                  <a:pt x="28" y="333"/>
                  <a:pt x="28" y="333"/>
                  <a:pt x="28" y="333"/>
                </a:cubicBezTo>
                <a:cubicBezTo>
                  <a:pt x="7" y="333"/>
                  <a:pt x="0" y="318"/>
                  <a:pt x="0" y="304"/>
                </a:cubicBezTo>
                <a:cubicBezTo>
                  <a:pt x="0" y="283"/>
                  <a:pt x="7" y="276"/>
                  <a:pt x="28" y="276"/>
                </a:cubicBezTo>
                <a:cubicBezTo>
                  <a:pt x="98" y="276"/>
                  <a:pt x="98" y="276"/>
                  <a:pt x="98" y="276"/>
                </a:cubicBezTo>
                <a:close/>
                <a:moveTo>
                  <a:pt x="296" y="474"/>
                </a:moveTo>
                <a:lnTo>
                  <a:pt x="296" y="474"/>
                </a:lnTo>
                <a:cubicBezTo>
                  <a:pt x="318" y="474"/>
                  <a:pt x="325" y="481"/>
                  <a:pt x="325" y="502"/>
                </a:cubicBezTo>
                <a:cubicBezTo>
                  <a:pt x="325" y="573"/>
                  <a:pt x="325" y="573"/>
                  <a:pt x="325" y="573"/>
                </a:cubicBezTo>
                <a:cubicBezTo>
                  <a:pt x="325" y="594"/>
                  <a:pt x="318" y="601"/>
                  <a:pt x="296" y="601"/>
                </a:cubicBezTo>
                <a:cubicBezTo>
                  <a:pt x="282" y="601"/>
                  <a:pt x="268" y="594"/>
                  <a:pt x="268" y="573"/>
                </a:cubicBezTo>
                <a:cubicBezTo>
                  <a:pt x="268" y="502"/>
                  <a:pt x="268" y="502"/>
                  <a:pt x="268" y="502"/>
                </a:cubicBezTo>
                <a:cubicBezTo>
                  <a:pt x="268" y="481"/>
                  <a:pt x="282" y="474"/>
                  <a:pt x="296" y="474"/>
                </a:cubicBezTo>
                <a:close/>
                <a:moveTo>
                  <a:pt x="438" y="417"/>
                </a:moveTo>
                <a:lnTo>
                  <a:pt x="438" y="417"/>
                </a:lnTo>
                <a:cubicBezTo>
                  <a:pt x="445" y="417"/>
                  <a:pt x="452" y="417"/>
                  <a:pt x="459" y="424"/>
                </a:cubicBezTo>
                <a:cubicBezTo>
                  <a:pt x="473" y="439"/>
                  <a:pt x="473" y="439"/>
                  <a:pt x="473" y="439"/>
                </a:cubicBezTo>
                <a:cubicBezTo>
                  <a:pt x="522" y="488"/>
                  <a:pt x="522" y="488"/>
                  <a:pt x="522" y="488"/>
                </a:cubicBezTo>
                <a:cubicBezTo>
                  <a:pt x="530" y="495"/>
                  <a:pt x="537" y="502"/>
                  <a:pt x="537" y="509"/>
                </a:cubicBezTo>
                <a:cubicBezTo>
                  <a:pt x="537" y="524"/>
                  <a:pt x="522" y="538"/>
                  <a:pt x="508" y="538"/>
                </a:cubicBezTo>
                <a:cubicBezTo>
                  <a:pt x="501" y="538"/>
                  <a:pt x="494" y="538"/>
                  <a:pt x="487" y="531"/>
                </a:cubicBezTo>
                <a:cubicBezTo>
                  <a:pt x="438" y="481"/>
                  <a:pt x="438" y="481"/>
                  <a:pt x="438" y="481"/>
                </a:cubicBezTo>
                <a:cubicBezTo>
                  <a:pt x="424" y="460"/>
                  <a:pt x="424" y="460"/>
                  <a:pt x="424" y="460"/>
                </a:cubicBezTo>
                <a:cubicBezTo>
                  <a:pt x="417" y="460"/>
                  <a:pt x="409" y="453"/>
                  <a:pt x="409" y="446"/>
                </a:cubicBezTo>
                <a:cubicBezTo>
                  <a:pt x="409" y="424"/>
                  <a:pt x="424" y="417"/>
                  <a:pt x="438" y="41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69" name="Freeform 104"/>
          <p:cNvSpPr>
            <a:spLocks noChangeArrowheads="1"/>
          </p:cNvSpPr>
          <p:nvPr/>
        </p:nvSpPr>
        <p:spPr bwMode="auto">
          <a:xfrm rot="900000">
            <a:off x="11069557" y="3348934"/>
            <a:ext cx="279692" cy="277194"/>
          </a:xfrm>
          <a:custGeom>
            <a:avLst/>
            <a:gdLst>
              <a:gd name="T0" fmla="*/ 2147483646 w 496"/>
              <a:gd name="T1" fmla="*/ 2147483646 h 489"/>
              <a:gd name="T2" fmla="*/ 2147483646 w 496"/>
              <a:gd name="T3" fmla="*/ 2147483646 h 489"/>
              <a:gd name="T4" fmla="*/ 2147483646 w 496"/>
              <a:gd name="T5" fmla="*/ 2147483646 h 489"/>
              <a:gd name="T6" fmla="*/ 2147483646 w 496"/>
              <a:gd name="T7" fmla="*/ 2147483646 h 489"/>
              <a:gd name="T8" fmla="*/ 2147483646 w 496"/>
              <a:gd name="T9" fmla="*/ 2147483646 h 489"/>
              <a:gd name="T10" fmla="*/ 2147483646 w 496"/>
              <a:gd name="T11" fmla="*/ 2147483646 h 489"/>
              <a:gd name="T12" fmla="*/ 2147483646 w 496"/>
              <a:gd name="T13" fmla="*/ 2147483646 h 489"/>
              <a:gd name="T14" fmla="*/ 2147483646 w 496"/>
              <a:gd name="T15" fmla="*/ 2147483646 h 489"/>
              <a:gd name="T16" fmla="*/ 2147483646 w 496"/>
              <a:gd name="T17" fmla="*/ 2147483646 h 489"/>
              <a:gd name="T18" fmla="*/ 2147483646 w 496"/>
              <a:gd name="T19" fmla="*/ 2147483646 h 489"/>
              <a:gd name="T20" fmla="*/ 2147483646 w 496"/>
              <a:gd name="T21" fmla="*/ 2147483646 h 489"/>
              <a:gd name="T22" fmla="*/ 2147483646 w 496"/>
              <a:gd name="T23" fmla="*/ 2147483646 h 489"/>
              <a:gd name="T24" fmla="*/ 2147483646 w 496"/>
              <a:gd name="T25" fmla="*/ 2147483646 h 489"/>
              <a:gd name="T26" fmla="*/ 2147483646 w 496"/>
              <a:gd name="T27" fmla="*/ 2147483646 h 489"/>
              <a:gd name="T28" fmla="*/ 2147483646 w 496"/>
              <a:gd name="T29" fmla="*/ 2147483646 h 489"/>
              <a:gd name="T30" fmla="*/ 2147483646 w 496"/>
              <a:gd name="T31" fmla="*/ 2147483646 h 489"/>
              <a:gd name="T32" fmla="*/ 2147483646 w 496"/>
              <a:gd name="T33" fmla="*/ 2147483646 h 489"/>
              <a:gd name="T34" fmla="*/ 2147483646 w 496"/>
              <a:gd name="T35" fmla="*/ 2147483646 h 489"/>
              <a:gd name="T36" fmla="*/ 2147483646 w 496"/>
              <a:gd name="T37" fmla="*/ 2147483646 h 489"/>
              <a:gd name="T38" fmla="*/ 2147483646 w 496"/>
              <a:gd name="T39" fmla="*/ 0 h 489"/>
              <a:gd name="T40" fmla="*/ 2147483646 w 496"/>
              <a:gd name="T41" fmla="*/ 2147483646 h 489"/>
              <a:gd name="T42" fmla="*/ 2147483646 w 496"/>
              <a:gd name="T43" fmla="*/ 2147483646 h 489"/>
              <a:gd name="T44" fmla="*/ 2147483646 w 496"/>
              <a:gd name="T45" fmla="*/ 2147483646 h 489"/>
              <a:gd name="T46" fmla="*/ 2147483646 w 496"/>
              <a:gd name="T47" fmla="*/ 2147483646 h 489"/>
              <a:gd name="T48" fmla="*/ 2147483646 w 496"/>
              <a:gd name="T49" fmla="*/ 2147483646 h 489"/>
              <a:gd name="T50" fmla="*/ 2147483646 w 496"/>
              <a:gd name="T51" fmla="*/ 2147483646 h 489"/>
              <a:gd name="T52" fmla="*/ 2147483646 w 496"/>
              <a:gd name="T53" fmla="*/ 2147483646 h 489"/>
              <a:gd name="T54" fmla="*/ 2147483646 w 496"/>
              <a:gd name="T55" fmla="*/ 2147483646 h 489"/>
              <a:gd name="T56" fmla="*/ 2147483646 w 496"/>
              <a:gd name="T57" fmla="*/ 2147483646 h 489"/>
              <a:gd name="T58" fmla="*/ 2147483646 w 496"/>
              <a:gd name="T59" fmla="*/ 2147483646 h 489"/>
              <a:gd name="T60" fmla="*/ 0 w 496"/>
              <a:gd name="T61" fmla="*/ 2147483646 h 489"/>
              <a:gd name="T62" fmla="*/ 2147483646 w 496"/>
              <a:gd name="T63" fmla="*/ 2147483646 h 489"/>
              <a:gd name="T64" fmla="*/ 2147483646 w 496"/>
              <a:gd name="T65" fmla="*/ 2147483646 h 489"/>
              <a:gd name="T66" fmla="*/ 2147483646 w 496"/>
              <a:gd name="T67" fmla="*/ 2147483646 h 489"/>
              <a:gd name="T68" fmla="*/ 2147483646 w 496"/>
              <a:gd name="T69" fmla="*/ 2147483646 h 489"/>
              <a:gd name="T70" fmla="*/ 2147483646 w 496"/>
              <a:gd name="T71" fmla="*/ 2147483646 h 489"/>
              <a:gd name="T72" fmla="*/ 2147483646 w 496"/>
              <a:gd name="T73" fmla="*/ 2147483646 h 489"/>
              <a:gd name="T74" fmla="*/ 2147483646 w 496"/>
              <a:gd name="T75" fmla="*/ 2147483646 h 489"/>
              <a:gd name="T76" fmla="*/ 2147483646 w 496"/>
              <a:gd name="T77" fmla="*/ 2147483646 h 489"/>
              <a:gd name="T78" fmla="*/ 2147483646 w 496"/>
              <a:gd name="T79" fmla="*/ 2147483646 h 489"/>
              <a:gd name="T80" fmla="*/ 2147483646 w 496"/>
              <a:gd name="T81" fmla="*/ 2147483646 h 489"/>
              <a:gd name="T82" fmla="*/ 2147483646 w 496"/>
              <a:gd name="T83" fmla="*/ 2147483646 h 489"/>
              <a:gd name="T84" fmla="*/ 2147483646 w 496"/>
              <a:gd name="T85" fmla="*/ 2147483646 h 489"/>
              <a:gd name="T86" fmla="*/ 2147483646 w 496"/>
              <a:gd name="T87" fmla="*/ 2147483646 h 489"/>
              <a:gd name="T88" fmla="*/ 2147483646 w 496"/>
              <a:gd name="T89" fmla="*/ 2147483646 h 489"/>
              <a:gd name="T90" fmla="*/ 2147483646 w 496"/>
              <a:gd name="T91" fmla="*/ 2147483646 h 48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96" h="489">
                <a:moveTo>
                  <a:pt x="466" y="276"/>
                </a:moveTo>
                <a:lnTo>
                  <a:pt x="466" y="276"/>
                </a:lnTo>
                <a:cubicBezTo>
                  <a:pt x="445" y="276"/>
                  <a:pt x="445" y="276"/>
                  <a:pt x="445" y="276"/>
                </a:cubicBezTo>
                <a:cubicBezTo>
                  <a:pt x="431" y="276"/>
                  <a:pt x="417" y="261"/>
                  <a:pt x="417" y="247"/>
                </a:cubicBezTo>
                <a:cubicBezTo>
                  <a:pt x="417" y="226"/>
                  <a:pt x="431" y="219"/>
                  <a:pt x="445" y="219"/>
                </a:cubicBezTo>
                <a:cubicBezTo>
                  <a:pt x="466" y="219"/>
                  <a:pt x="466" y="219"/>
                  <a:pt x="466" y="219"/>
                </a:cubicBezTo>
                <a:cubicBezTo>
                  <a:pt x="480" y="219"/>
                  <a:pt x="495" y="226"/>
                  <a:pt x="495" y="247"/>
                </a:cubicBezTo>
                <a:cubicBezTo>
                  <a:pt x="495" y="261"/>
                  <a:pt x="480" y="276"/>
                  <a:pt x="466" y="276"/>
                </a:cubicBezTo>
                <a:close/>
                <a:moveTo>
                  <a:pt x="424" y="106"/>
                </a:moveTo>
                <a:lnTo>
                  <a:pt x="424" y="106"/>
                </a:lnTo>
                <a:cubicBezTo>
                  <a:pt x="410" y="120"/>
                  <a:pt x="410" y="120"/>
                  <a:pt x="410" y="120"/>
                </a:cubicBezTo>
                <a:cubicBezTo>
                  <a:pt x="403" y="127"/>
                  <a:pt x="396" y="134"/>
                  <a:pt x="389" y="134"/>
                </a:cubicBezTo>
                <a:cubicBezTo>
                  <a:pt x="375" y="134"/>
                  <a:pt x="360" y="120"/>
                  <a:pt x="360" y="106"/>
                </a:cubicBezTo>
                <a:cubicBezTo>
                  <a:pt x="360" y="99"/>
                  <a:pt x="360" y="92"/>
                  <a:pt x="367" y="85"/>
                </a:cubicBezTo>
                <a:cubicBezTo>
                  <a:pt x="389" y="63"/>
                  <a:pt x="389" y="63"/>
                  <a:pt x="389" y="63"/>
                </a:cubicBezTo>
                <a:cubicBezTo>
                  <a:pt x="396" y="56"/>
                  <a:pt x="403" y="56"/>
                  <a:pt x="410" y="56"/>
                </a:cubicBezTo>
                <a:cubicBezTo>
                  <a:pt x="424" y="56"/>
                  <a:pt x="438" y="71"/>
                  <a:pt x="438" y="85"/>
                </a:cubicBezTo>
                <a:cubicBezTo>
                  <a:pt x="438" y="92"/>
                  <a:pt x="431" y="99"/>
                  <a:pt x="424" y="106"/>
                </a:cubicBezTo>
                <a:close/>
                <a:moveTo>
                  <a:pt x="247" y="360"/>
                </a:moveTo>
                <a:lnTo>
                  <a:pt x="247" y="360"/>
                </a:lnTo>
                <a:cubicBezTo>
                  <a:pt x="205" y="360"/>
                  <a:pt x="169" y="332"/>
                  <a:pt x="148" y="304"/>
                </a:cubicBezTo>
                <a:cubicBezTo>
                  <a:pt x="141" y="276"/>
                  <a:pt x="141" y="276"/>
                  <a:pt x="141" y="276"/>
                </a:cubicBezTo>
                <a:cubicBezTo>
                  <a:pt x="134" y="261"/>
                  <a:pt x="134" y="254"/>
                  <a:pt x="134" y="247"/>
                </a:cubicBezTo>
                <a:cubicBezTo>
                  <a:pt x="134" y="184"/>
                  <a:pt x="184" y="134"/>
                  <a:pt x="247" y="134"/>
                </a:cubicBezTo>
                <a:cubicBezTo>
                  <a:pt x="311" y="134"/>
                  <a:pt x="360" y="184"/>
                  <a:pt x="360" y="247"/>
                </a:cubicBezTo>
                <a:cubicBezTo>
                  <a:pt x="360" y="311"/>
                  <a:pt x="311" y="360"/>
                  <a:pt x="247" y="360"/>
                </a:cubicBezTo>
                <a:close/>
                <a:moveTo>
                  <a:pt x="247" y="191"/>
                </a:moveTo>
                <a:lnTo>
                  <a:pt x="247" y="191"/>
                </a:lnTo>
                <a:cubicBezTo>
                  <a:pt x="219" y="191"/>
                  <a:pt x="191" y="212"/>
                  <a:pt x="191" y="247"/>
                </a:cubicBezTo>
                <a:cubicBezTo>
                  <a:pt x="191" y="276"/>
                  <a:pt x="219" y="304"/>
                  <a:pt x="247" y="304"/>
                </a:cubicBezTo>
                <a:cubicBezTo>
                  <a:pt x="276" y="304"/>
                  <a:pt x="304" y="276"/>
                  <a:pt x="304" y="247"/>
                </a:cubicBezTo>
                <a:cubicBezTo>
                  <a:pt x="304" y="212"/>
                  <a:pt x="276" y="191"/>
                  <a:pt x="247" y="191"/>
                </a:cubicBezTo>
                <a:close/>
                <a:moveTo>
                  <a:pt x="247" y="78"/>
                </a:moveTo>
                <a:lnTo>
                  <a:pt x="247" y="78"/>
                </a:lnTo>
                <a:cubicBezTo>
                  <a:pt x="233" y="78"/>
                  <a:pt x="219" y="63"/>
                  <a:pt x="219" y="49"/>
                </a:cubicBezTo>
                <a:cubicBezTo>
                  <a:pt x="219" y="28"/>
                  <a:pt x="219" y="28"/>
                  <a:pt x="219" y="28"/>
                </a:cubicBezTo>
                <a:cubicBezTo>
                  <a:pt x="219" y="14"/>
                  <a:pt x="233" y="0"/>
                  <a:pt x="247" y="0"/>
                </a:cubicBezTo>
                <a:cubicBezTo>
                  <a:pt x="261" y="0"/>
                  <a:pt x="276" y="14"/>
                  <a:pt x="276" y="28"/>
                </a:cubicBezTo>
                <a:cubicBezTo>
                  <a:pt x="276" y="49"/>
                  <a:pt x="276" y="49"/>
                  <a:pt x="276" y="49"/>
                </a:cubicBezTo>
                <a:cubicBezTo>
                  <a:pt x="276" y="63"/>
                  <a:pt x="261" y="78"/>
                  <a:pt x="247" y="78"/>
                </a:cubicBezTo>
                <a:close/>
                <a:moveTo>
                  <a:pt x="106" y="134"/>
                </a:moveTo>
                <a:lnTo>
                  <a:pt x="106" y="134"/>
                </a:lnTo>
                <a:cubicBezTo>
                  <a:pt x="99" y="134"/>
                  <a:pt x="92" y="127"/>
                  <a:pt x="85" y="120"/>
                </a:cubicBezTo>
                <a:cubicBezTo>
                  <a:pt x="71" y="106"/>
                  <a:pt x="71" y="106"/>
                  <a:pt x="71" y="106"/>
                </a:cubicBezTo>
                <a:cubicBezTo>
                  <a:pt x="64" y="99"/>
                  <a:pt x="56" y="92"/>
                  <a:pt x="56" y="85"/>
                </a:cubicBezTo>
                <a:cubicBezTo>
                  <a:pt x="56" y="71"/>
                  <a:pt x="71" y="56"/>
                  <a:pt x="85" y="56"/>
                </a:cubicBezTo>
                <a:cubicBezTo>
                  <a:pt x="92" y="56"/>
                  <a:pt x="99" y="56"/>
                  <a:pt x="106" y="63"/>
                </a:cubicBezTo>
                <a:cubicBezTo>
                  <a:pt x="127" y="85"/>
                  <a:pt x="127" y="85"/>
                  <a:pt x="127" y="85"/>
                </a:cubicBezTo>
                <a:cubicBezTo>
                  <a:pt x="134" y="92"/>
                  <a:pt x="134" y="99"/>
                  <a:pt x="134" y="106"/>
                </a:cubicBezTo>
                <a:cubicBezTo>
                  <a:pt x="134" y="120"/>
                  <a:pt x="120" y="134"/>
                  <a:pt x="106" y="134"/>
                </a:cubicBezTo>
                <a:close/>
                <a:moveTo>
                  <a:pt x="78" y="247"/>
                </a:moveTo>
                <a:lnTo>
                  <a:pt x="78" y="247"/>
                </a:lnTo>
                <a:cubicBezTo>
                  <a:pt x="78" y="261"/>
                  <a:pt x="64" y="276"/>
                  <a:pt x="49" y="276"/>
                </a:cubicBezTo>
                <a:cubicBezTo>
                  <a:pt x="28" y="276"/>
                  <a:pt x="28" y="276"/>
                  <a:pt x="28" y="276"/>
                </a:cubicBezTo>
                <a:cubicBezTo>
                  <a:pt x="14" y="276"/>
                  <a:pt x="0" y="261"/>
                  <a:pt x="0" y="247"/>
                </a:cubicBezTo>
                <a:cubicBezTo>
                  <a:pt x="0" y="226"/>
                  <a:pt x="14" y="219"/>
                  <a:pt x="28" y="219"/>
                </a:cubicBezTo>
                <a:cubicBezTo>
                  <a:pt x="49" y="219"/>
                  <a:pt x="49" y="219"/>
                  <a:pt x="49" y="219"/>
                </a:cubicBezTo>
                <a:cubicBezTo>
                  <a:pt x="64" y="219"/>
                  <a:pt x="78" y="226"/>
                  <a:pt x="78" y="247"/>
                </a:cubicBezTo>
                <a:close/>
                <a:moveTo>
                  <a:pt x="85" y="367"/>
                </a:moveTo>
                <a:lnTo>
                  <a:pt x="85" y="367"/>
                </a:lnTo>
                <a:cubicBezTo>
                  <a:pt x="92" y="360"/>
                  <a:pt x="99" y="360"/>
                  <a:pt x="106" y="360"/>
                </a:cubicBezTo>
                <a:cubicBezTo>
                  <a:pt x="120" y="360"/>
                  <a:pt x="134" y="367"/>
                  <a:pt x="134" y="389"/>
                </a:cubicBezTo>
                <a:cubicBezTo>
                  <a:pt x="134" y="396"/>
                  <a:pt x="134" y="403"/>
                  <a:pt x="127" y="403"/>
                </a:cubicBezTo>
                <a:cubicBezTo>
                  <a:pt x="106" y="424"/>
                  <a:pt x="106" y="424"/>
                  <a:pt x="106" y="424"/>
                </a:cubicBezTo>
                <a:cubicBezTo>
                  <a:pt x="99" y="431"/>
                  <a:pt x="92" y="431"/>
                  <a:pt x="85" y="431"/>
                </a:cubicBezTo>
                <a:cubicBezTo>
                  <a:pt x="71" y="431"/>
                  <a:pt x="56" y="424"/>
                  <a:pt x="56" y="403"/>
                </a:cubicBezTo>
                <a:cubicBezTo>
                  <a:pt x="56" y="396"/>
                  <a:pt x="64" y="389"/>
                  <a:pt x="71" y="389"/>
                </a:cubicBezTo>
                <a:lnTo>
                  <a:pt x="85" y="367"/>
                </a:lnTo>
                <a:close/>
                <a:moveTo>
                  <a:pt x="247" y="417"/>
                </a:moveTo>
                <a:lnTo>
                  <a:pt x="247" y="417"/>
                </a:lnTo>
                <a:cubicBezTo>
                  <a:pt x="261" y="417"/>
                  <a:pt x="276" y="424"/>
                  <a:pt x="276" y="445"/>
                </a:cubicBezTo>
                <a:cubicBezTo>
                  <a:pt x="276" y="459"/>
                  <a:pt x="276" y="459"/>
                  <a:pt x="276" y="459"/>
                </a:cubicBezTo>
                <a:cubicBezTo>
                  <a:pt x="276" y="481"/>
                  <a:pt x="261" y="488"/>
                  <a:pt x="247" y="488"/>
                </a:cubicBezTo>
                <a:cubicBezTo>
                  <a:pt x="233" y="488"/>
                  <a:pt x="219" y="481"/>
                  <a:pt x="219" y="459"/>
                </a:cubicBezTo>
                <a:cubicBezTo>
                  <a:pt x="219" y="445"/>
                  <a:pt x="219" y="445"/>
                  <a:pt x="219" y="445"/>
                </a:cubicBezTo>
                <a:cubicBezTo>
                  <a:pt x="219" y="424"/>
                  <a:pt x="233" y="417"/>
                  <a:pt x="247" y="417"/>
                </a:cubicBezTo>
                <a:close/>
                <a:moveTo>
                  <a:pt x="389" y="360"/>
                </a:moveTo>
                <a:lnTo>
                  <a:pt x="389" y="360"/>
                </a:lnTo>
                <a:cubicBezTo>
                  <a:pt x="396" y="360"/>
                  <a:pt x="403" y="360"/>
                  <a:pt x="410" y="367"/>
                </a:cubicBezTo>
                <a:cubicBezTo>
                  <a:pt x="424" y="389"/>
                  <a:pt x="424" y="389"/>
                  <a:pt x="424" y="389"/>
                </a:cubicBezTo>
                <a:cubicBezTo>
                  <a:pt x="431" y="389"/>
                  <a:pt x="438" y="396"/>
                  <a:pt x="438" y="403"/>
                </a:cubicBezTo>
                <a:cubicBezTo>
                  <a:pt x="438" y="424"/>
                  <a:pt x="424" y="431"/>
                  <a:pt x="410" y="431"/>
                </a:cubicBezTo>
                <a:cubicBezTo>
                  <a:pt x="403" y="431"/>
                  <a:pt x="396" y="431"/>
                  <a:pt x="389" y="424"/>
                </a:cubicBezTo>
                <a:cubicBezTo>
                  <a:pt x="367" y="403"/>
                  <a:pt x="367" y="403"/>
                  <a:pt x="367" y="403"/>
                </a:cubicBezTo>
                <a:cubicBezTo>
                  <a:pt x="360" y="403"/>
                  <a:pt x="360" y="396"/>
                  <a:pt x="360" y="389"/>
                </a:cubicBezTo>
                <a:cubicBezTo>
                  <a:pt x="360" y="367"/>
                  <a:pt x="375" y="360"/>
                  <a:pt x="389" y="36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71" name="Freeform 105"/>
          <p:cNvSpPr>
            <a:spLocks noChangeArrowheads="1"/>
          </p:cNvSpPr>
          <p:nvPr/>
        </p:nvSpPr>
        <p:spPr bwMode="auto">
          <a:xfrm rot="900000">
            <a:off x="11198818" y="5517393"/>
            <a:ext cx="342123" cy="342124"/>
          </a:xfrm>
          <a:custGeom>
            <a:avLst/>
            <a:gdLst>
              <a:gd name="T0" fmla="*/ 2147483646 w 602"/>
              <a:gd name="T1" fmla="*/ 2147483646 h 602"/>
              <a:gd name="T2" fmla="*/ 2147483646 w 602"/>
              <a:gd name="T3" fmla="*/ 2147483646 h 602"/>
              <a:gd name="T4" fmla="*/ 2147483646 w 602"/>
              <a:gd name="T5" fmla="*/ 2147483646 h 602"/>
              <a:gd name="T6" fmla="*/ 2147483646 w 602"/>
              <a:gd name="T7" fmla="*/ 2147483646 h 602"/>
              <a:gd name="T8" fmla="*/ 2147483646 w 602"/>
              <a:gd name="T9" fmla="*/ 2147483646 h 602"/>
              <a:gd name="T10" fmla="*/ 2147483646 w 602"/>
              <a:gd name="T11" fmla="*/ 2147483646 h 602"/>
              <a:gd name="T12" fmla="*/ 2147483646 w 602"/>
              <a:gd name="T13" fmla="*/ 2147483646 h 602"/>
              <a:gd name="T14" fmla="*/ 2147483646 w 602"/>
              <a:gd name="T15" fmla="*/ 2147483646 h 602"/>
              <a:gd name="T16" fmla="*/ 2147483646 w 602"/>
              <a:gd name="T17" fmla="*/ 2147483646 h 602"/>
              <a:gd name="T18" fmla="*/ 2147483646 w 602"/>
              <a:gd name="T19" fmla="*/ 2147483646 h 602"/>
              <a:gd name="T20" fmla="*/ 2147483646 w 602"/>
              <a:gd name="T21" fmla="*/ 0 h 602"/>
              <a:gd name="T22" fmla="*/ 2147483646 w 602"/>
              <a:gd name="T23" fmla="*/ 0 h 602"/>
              <a:gd name="T24" fmla="*/ 2147483646 w 602"/>
              <a:gd name="T25" fmla="*/ 2147483646 h 602"/>
              <a:gd name="T26" fmla="*/ 2147483646 w 602"/>
              <a:gd name="T27" fmla="*/ 2147483646 h 602"/>
              <a:gd name="T28" fmla="*/ 2147483646 w 602"/>
              <a:gd name="T29" fmla="*/ 2147483646 h 602"/>
              <a:gd name="T30" fmla="*/ 2147483646 w 602"/>
              <a:gd name="T31" fmla="*/ 2147483646 h 602"/>
              <a:gd name="T32" fmla="*/ 2147483646 w 602"/>
              <a:gd name="T33" fmla="*/ 2147483646 h 602"/>
              <a:gd name="T34" fmla="*/ 2147483646 w 602"/>
              <a:gd name="T35" fmla="*/ 2147483646 h 602"/>
              <a:gd name="T36" fmla="*/ 2147483646 w 602"/>
              <a:gd name="T37" fmla="*/ 2147483646 h 602"/>
              <a:gd name="T38" fmla="*/ 2147483646 w 602"/>
              <a:gd name="T39" fmla="*/ 2147483646 h 602"/>
              <a:gd name="T40" fmla="*/ 0 w 602"/>
              <a:gd name="T41" fmla="*/ 2147483646 h 602"/>
              <a:gd name="T42" fmla="*/ 0 w 602"/>
              <a:gd name="T43" fmla="*/ 2147483646 h 602"/>
              <a:gd name="T44" fmla="*/ 2147483646 w 602"/>
              <a:gd name="T45" fmla="*/ 2147483646 h 602"/>
              <a:gd name="T46" fmla="*/ 2147483646 w 602"/>
              <a:gd name="T47" fmla="*/ 2147483646 h 602"/>
              <a:gd name="T48" fmla="*/ 2147483646 w 602"/>
              <a:gd name="T49" fmla="*/ 2147483646 h 602"/>
              <a:gd name="T50" fmla="*/ 2147483646 w 602"/>
              <a:gd name="T51" fmla="*/ 2147483646 h 602"/>
              <a:gd name="T52" fmla="*/ 2147483646 w 602"/>
              <a:gd name="T53" fmla="*/ 2147483646 h 602"/>
              <a:gd name="T54" fmla="*/ 2147483646 w 602"/>
              <a:gd name="T55" fmla="*/ 2147483646 h 602"/>
              <a:gd name="T56" fmla="*/ 2147483646 w 602"/>
              <a:gd name="T57" fmla="*/ 2147483646 h 602"/>
              <a:gd name="T58" fmla="*/ 2147483646 w 602"/>
              <a:gd name="T59" fmla="*/ 2147483646 h 602"/>
              <a:gd name="T60" fmla="*/ 2147483646 w 602"/>
              <a:gd name="T61" fmla="*/ 2147483646 h 60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602" h="602">
                <a:moveTo>
                  <a:pt x="573" y="488"/>
                </a:moveTo>
                <a:lnTo>
                  <a:pt x="573" y="488"/>
                </a:lnTo>
                <a:cubicBezTo>
                  <a:pt x="481" y="488"/>
                  <a:pt x="481" y="488"/>
                  <a:pt x="481" y="488"/>
                </a:cubicBezTo>
                <a:cubicBezTo>
                  <a:pt x="481" y="347"/>
                  <a:pt x="481" y="347"/>
                  <a:pt x="481" y="347"/>
                </a:cubicBezTo>
                <a:cubicBezTo>
                  <a:pt x="544" y="347"/>
                  <a:pt x="544" y="347"/>
                  <a:pt x="544" y="347"/>
                </a:cubicBezTo>
                <a:cubicBezTo>
                  <a:pt x="544" y="57"/>
                  <a:pt x="544" y="57"/>
                  <a:pt x="544" y="57"/>
                </a:cubicBezTo>
                <a:cubicBezTo>
                  <a:pt x="205" y="57"/>
                  <a:pt x="205" y="57"/>
                  <a:pt x="205" y="57"/>
                </a:cubicBezTo>
                <a:cubicBezTo>
                  <a:pt x="205" y="85"/>
                  <a:pt x="205" y="85"/>
                  <a:pt x="205" y="85"/>
                </a:cubicBezTo>
                <a:cubicBezTo>
                  <a:pt x="149" y="85"/>
                  <a:pt x="149" y="85"/>
                  <a:pt x="149" y="85"/>
                </a:cubicBezTo>
                <a:cubicBezTo>
                  <a:pt x="149" y="29"/>
                  <a:pt x="149" y="29"/>
                  <a:pt x="149" y="29"/>
                </a:cubicBezTo>
                <a:cubicBezTo>
                  <a:pt x="149" y="15"/>
                  <a:pt x="163" y="0"/>
                  <a:pt x="177" y="0"/>
                </a:cubicBezTo>
                <a:cubicBezTo>
                  <a:pt x="573" y="0"/>
                  <a:pt x="573" y="0"/>
                  <a:pt x="573" y="0"/>
                </a:cubicBezTo>
                <a:cubicBezTo>
                  <a:pt x="594" y="0"/>
                  <a:pt x="601" y="15"/>
                  <a:pt x="601" y="29"/>
                </a:cubicBezTo>
                <a:cubicBezTo>
                  <a:pt x="601" y="460"/>
                  <a:pt x="601" y="460"/>
                  <a:pt x="601" y="460"/>
                </a:cubicBezTo>
                <a:cubicBezTo>
                  <a:pt x="601" y="481"/>
                  <a:pt x="594" y="488"/>
                  <a:pt x="573" y="488"/>
                </a:cubicBezTo>
                <a:close/>
                <a:moveTo>
                  <a:pt x="453" y="142"/>
                </a:moveTo>
                <a:lnTo>
                  <a:pt x="453" y="142"/>
                </a:lnTo>
                <a:cubicBezTo>
                  <a:pt x="453" y="573"/>
                  <a:pt x="453" y="573"/>
                  <a:pt x="453" y="573"/>
                </a:cubicBezTo>
                <a:cubicBezTo>
                  <a:pt x="453" y="594"/>
                  <a:pt x="439" y="601"/>
                  <a:pt x="424" y="601"/>
                </a:cubicBezTo>
                <a:cubicBezTo>
                  <a:pt x="29" y="601"/>
                  <a:pt x="29" y="601"/>
                  <a:pt x="29" y="601"/>
                </a:cubicBezTo>
                <a:cubicBezTo>
                  <a:pt x="15" y="601"/>
                  <a:pt x="0" y="594"/>
                  <a:pt x="0" y="573"/>
                </a:cubicBezTo>
                <a:cubicBezTo>
                  <a:pt x="0" y="142"/>
                  <a:pt x="0" y="142"/>
                  <a:pt x="0" y="142"/>
                </a:cubicBezTo>
                <a:cubicBezTo>
                  <a:pt x="0" y="128"/>
                  <a:pt x="15" y="113"/>
                  <a:pt x="29" y="113"/>
                </a:cubicBezTo>
                <a:cubicBezTo>
                  <a:pt x="424" y="113"/>
                  <a:pt x="424" y="113"/>
                  <a:pt x="424" y="113"/>
                </a:cubicBezTo>
                <a:cubicBezTo>
                  <a:pt x="439" y="113"/>
                  <a:pt x="453" y="128"/>
                  <a:pt x="453" y="142"/>
                </a:cubicBezTo>
                <a:close/>
                <a:moveTo>
                  <a:pt x="396" y="170"/>
                </a:moveTo>
                <a:lnTo>
                  <a:pt x="396" y="170"/>
                </a:lnTo>
                <a:cubicBezTo>
                  <a:pt x="57" y="170"/>
                  <a:pt x="57" y="170"/>
                  <a:pt x="57" y="170"/>
                </a:cubicBezTo>
                <a:cubicBezTo>
                  <a:pt x="57" y="460"/>
                  <a:pt x="57" y="460"/>
                  <a:pt x="57" y="460"/>
                </a:cubicBezTo>
                <a:cubicBezTo>
                  <a:pt x="396" y="460"/>
                  <a:pt x="396" y="460"/>
                  <a:pt x="396" y="460"/>
                </a:cubicBezTo>
                <a:lnTo>
                  <a:pt x="396" y="17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73" name="Freeform 106"/>
          <p:cNvSpPr>
            <a:spLocks noChangeArrowheads="1"/>
          </p:cNvSpPr>
          <p:nvPr/>
        </p:nvSpPr>
        <p:spPr bwMode="auto">
          <a:xfrm rot="900000">
            <a:off x="9863598" y="4868784"/>
            <a:ext cx="257216" cy="277194"/>
          </a:xfrm>
          <a:custGeom>
            <a:avLst/>
            <a:gdLst>
              <a:gd name="T0" fmla="*/ 2147483646 w 453"/>
              <a:gd name="T1" fmla="*/ 2147483646 h 489"/>
              <a:gd name="T2" fmla="*/ 2147483646 w 453"/>
              <a:gd name="T3" fmla="*/ 2147483646 h 489"/>
              <a:gd name="T4" fmla="*/ 2147483646 w 453"/>
              <a:gd name="T5" fmla="*/ 2147483646 h 489"/>
              <a:gd name="T6" fmla="*/ 0 w 453"/>
              <a:gd name="T7" fmla="*/ 2147483646 h 489"/>
              <a:gd name="T8" fmla="*/ 0 w 453"/>
              <a:gd name="T9" fmla="*/ 2147483646 h 489"/>
              <a:gd name="T10" fmla="*/ 2147483646 w 453"/>
              <a:gd name="T11" fmla="*/ 0 h 489"/>
              <a:gd name="T12" fmla="*/ 2147483646 w 453"/>
              <a:gd name="T13" fmla="*/ 0 h 489"/>
              <a:gd name="T14" fmla="*/ 2147483646 w 453"/>
              <a:gd name="T15" fmla="*/ 2147483646 h 489"/>
              <a:gd name="T16" fmla="*/ 2147483646 w 453"/>
              <a:gd name="T17" fmla="*/ 2147483646 h 489"/>
              <a:gd name="T18" fmla="*/ 2147483646 w 453"/>
              <a:gd name="T19" fmla="*/ 2147483646 h 489"/>
              <a:gd name="T20" fmla="*/ 2147483646 w 453"/>
              <a:gd name="T21" fmla="*/ 2147483646 h 489"/>
              <a:gd name="T22" fmla="*/ 2147483646 w 453"/>
              <a:gd name="T23" fmla="*/ 2147483646 h 489"/>
              <a:gd name="T24" fmla="*/ 2147483646 w 453"/>
              <a:gd name="T25" fmla="*/ 2147483646 h 489"/>
              <a:gd name="T26" fmla="*/ 2147483646 w 453"/>
              <a:gd name="T27" fmla="*/ 2147483646 h 489"/>
              <a:gd name="T28" fmla="*/ 2147483646 w 453"/>
              <a:gd name="T29" fmla="*/ 2147483646 h 489"/>
              <a:gd name="T30" fmla="*/ 2147483646 w 453"/>
              <a:gd name="T31" fmla="*/ 2147483646 h 48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53" h="489">
                <a:moveTo>
                  <a:pt x="424" y="488"/>
                </a:moveTo>
                <a:lnTo>
                  <a:pt x="424" y="488"/>
                </a:lnTo>
                <a:cubicBezTo>
                  <a:pt x="28" y="488"/>
                  <a:pt x="28" y="488"/>
                  <a:pt x="28" y="488"/>
                </a:cubicBezTo>
                <a:cubicBezTo>
                  <a:pt x="14" y="488"/>
                  <a:pt x="0" y="481"/>
                  <a:pt x="0" y="459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14"/>
                  <a:pt x="14" y="0"/>
                  <a:pt x="28" y="0"/>
                </a:cubicBezTo>
                <a:cubicBezTo>
                  <a:pt x="424" y="0"/>
                  <a:pt x="424" y="0"/>
                  <a:pt x="424" y="0"/>
                </a:cubicBezTo>
                <a:cubicBezTo>
                  <a:pt x="445" y="0"/>
                  <a:pt x="452" y="14"/>
                  <a:pt x="452" y="28"/>
                </a:cubicBezTo>
                <a:cubicBezTo>
                  <a:pt x="452" y="459"/>
                  <a:pt x="452" y="459"/>
                  <a:pt x="452" y="459"/>
                </a:cubicBezTo>
                <a:cubicBezTo>
                  <a:pt x="452" y="481"/>
                  <a:pt x="445" y="488"/>
                  <a:pt x="424" y="488"/>
                </a:cubicBezTo>
                <a:close/>
                <a:moveTo>
                  <a:pt x="396" y="56"/>
                </a:moveTo>
                <a:lnTo>
                  <a:pt x="396" y="56"/>
                </a:lnTo>
                <a:cubicBezTo>
                  <a:pt x="56" y="56"/>
                  <a:pt x="56" y="56"/>
                  <a:pt x="56" y="56"/>
                </a:cubicBezTo>
                <a:cubicBezTo>
                  <a:pt x="56" y="346"/>
                  <a:pt x="56" y="346"/>
                  <a:pt x="56" y="346"/>
                </a:cubicBezTo>
                <a:cubicBezTo>
                  <a:pt x="396" y="346"/>
                  <a:pt x="396" y="346"/>
                  <a:pt x="396" y="346"/>
                </a:cubicBezTo>
                <a:lnTo>
                  <a:pt x="396" y="5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1" grpId="0" animBg="1"/>
      <p:bldP spid="53" grpId="0" animBg="1"/>
      <p:bldP spid="55" grpId="0" animBg="1"/>
      <p:bldP spid="57" grpId="0" animBg="1"/>
      <p:bldP spid="65" grpId="0" animBg="1"/>
      <p:bldP spid="67" grpId="0" animBg="1"/>
      <p:bldP spid="69" grpId="0" animBg="1"/>
      <p:bldP spid="71" grpId="0" animBg="1"/>
      <p:bldP spid="7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BEC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352725" y="1685820"/>
            <a:ext cx="1124734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报表金额单位是以人民币“元”为单位。</a:t>
            </a:r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报表计算数据不正确。</a:t>
            </a:r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业务活动表要分别填报上年数和本年数，非限定性净资产变动额同资产负债表之间的勾稽关系要      </a:t>
            </a:r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正确。</a:t>
            </a:r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4.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固定资产购置预算标准要符合相关规定，不能超标。</a:t>
            </a:r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4" name="图片 3" descr="QQ截图20170712090907.png"/>
          <p:cNvPicPr>
            <a:picLocks noChangeAspect="1"/>
          </p:cNvPicPr>
          <p:nvPr/>
        </p:nvPicPr>
        <p:blipFill>
          <a:blip r:embed="rId1" cstate="print"/>
          <a:srcRect l="125" r="499" b="7254"/>
          <a:stretch>
            <a:fillRect/>
          </a:stretch>
        </p:blipFill>
        <p:spPr>
          <a:xfrm>
            <a:off x="0" y="0"/>
            <a:ext cx="6181722" cy="241406"/>
          </a:xfrm>
          <a:prstGeom prst="rect">
            <a:avLst/>
          </a:prstGeom>
          <a:effec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BEC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4" name="图片 3" descr="QQ截图20170712090907.png"/>
          <p:cNvPicPr>
            <a:picLocks noChangeAspect="1"/>
          </p:cNvPicPr>
          <p:nvPr/>
        </p:nvPicPr>
        <p:blipFill>
          <a:blip r:embed="rId1" cstate="print"/>
          <a:srcRect l="125" r="499" b="7254"/>
          <a:stretch>
            <a:fillRect/>
          </a:stretch>
        </p:blipFill>
        <p:spPr>
          <a:xfrm>
            <a:off x="0" y="0"/>
            <a:ext cx="6181722" cy="241406"/>
          </a:xfrm>
          <a:prstGeom prst="rect">
            <a:avLst/>
          </a:prstGeom>
          <a:effectLst/>
        </p:spPr>
      </p:pic>
      <p:sp>
        <p:nvSpPr>
          <p:cNvPr id="5" name="矩形 4"/>
          <p:cNvSpPr/>
          <p:nvPr/>
        </p:nvSpPr>
        <p:spPr>
          <a:xfrm>
            <a:off x="939800" y="1143338"/>
            <a:ext cx="10121900" cy="3476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5.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年末需要报的报表。</a:t>
            </a:r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①预算明细表（超过</a:t>
            </a:r>
            <a:r>
              <a:rPr lang="en-US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万元的大额预算支出必须同时填报《大额预算编制说明》）</a:t>
            </a:r>
            <a:endParaRPr lang="zh-CN" altLang="en-US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②业务活动表</a:t>
            </a:r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③资产负债表</a:t>
            </a:r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④预算完成情况明细表（预算执行率未达到</a:t>
            </a:r>
            <a:r>
              <a:rPr 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90%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的要另附说明）</a:t>
            </a:r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1" name="Picture 1" descr="C:\Users\22547\Desktop\2020011003010943944.pn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025775" y="267675"/>
            <a:ext cx="5407025" cy="6590325"/>
          </a:xfrm>
          <a:prstGeom prst="rect">
            <a:avLst/>
          </a:prstGeom>
          <a:noFill/>
        </p:spPr>
      </p:pic>
      <p:pic>
        <p:nvPicPr>
          <p:cNvPr id="3" name="图片 2" descr="QQ截图20170712090907.png"/>
          <p:cNvPicPr>
            <a:picLocks noChangeAspect="1"/>
          </p:cNvPicPr>
          <p:nvPr/>
        </p:nvPicPr>
        <p:blipFill>
          <a:blip r:embed="rId2" cstate="print"/>
          <a:srcRect l="125" r="499" b="7254"/>
          <a:stretch>
            <a:fillRect/>
          </a:stretch>
        </p:blipFill>
        <p:spPr>
          <a:xfrm>
            <a:off x="0" y="0"/>
            <a:ext cx="6181722" cy="241406"/>
          </a:xfrm>
          <a:prstGeom prst="rect">
            <a:avLst/>
          </a:prstGeom>
          <a:effec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BEC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4" name="图片 3" descr="QQ截图20170712090907.png"/>
          <p:cNvPicPr>
            <a:picLocks noChangeAspect="1"/>
          </p:cNvPicPr>
          <p:nvPr/>
        </p:nvPicPr>
        <p:blipFill>
          <a:blip r:embed="rId1" cstate="print"/>
          <a:srcRect l="125" r="499" b="7254"/>
          <a:stretch>
            <a:fillRect/>
          </a:stretch>
        </p:blipFill>
        <p:spPr>
          <a:xfrm>
            <a:off x="0" y="0"/>
            <a:ext cx="6181722" cy="241406"/>
          </a:xfrm>
          <a:prstGeom prst="rect">
            <a:avLst/>
          </a:prstGeom>
          <a:effectLst/>
        </p:spPr>
      </p:pic>
      <p:sp>
        <p:nvSpPr>
          <p:cNvPr id="5" name="矩形 4"/>
          <p:cNvSpPr/>
          <p:nvPr/>
        </p:nvSpPr>
        <p:spPr>
          <a:xfrm>
            <a:off x="939800" y="1143338"/>
            <a:ext cx="101219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5.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年末需要报的报表。</a:t>
            </a:r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①预算表（超过</a:t>
            </a:r>
            <a:r>
              <a:rPr lang="en-US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万元的大额预算支出必须同时填报大额预算编制说明，说明预算内容、          </a:t>
            </a:r>
            <a:r>
              <a:rPr lang="en-US" altLang="zh-CN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</a:t>
            </a:r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总体目标和实施计划。）</a:t>
            </a:r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②业务活动表</a:t>
            </a:r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③资产负债表</a:t>
            </a:r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④预算完成情况明细表（预算完成情况明细表预算执行率未达到</a:t>
            </a:r>
            <a:r>
              <a:rPr 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90%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的要附说明。）</a:t>
            </a:r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76300" y="3365838"/>
            <a:ext cx="101219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6.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所有报表上交时间都是</a:t>
            </a:r>
            <a:r>
              <a:rPr 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日之前。</a:t>
            </a:r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7.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预算调整必须在每年的</a:t>
            </a:r>
            <a:r>
              <a:rPr 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30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日之前。</a:t>
            </a:r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调整条件：重大突发事件，事前书面申请。</a:t>
            </a:r>
            <a:endParaRPr lang="zh-CN" altLang="en-US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BEC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28"/>
          <p:cNvGrpSpPr/>
          <p:nvPr/>
        </p:nvGrpSpPr>
        <p:grpSpPr>
          <a:xfrm flipH="1" flipV="1">
            <a:off x="0" y="0"/>
            <a:ext cx="12192000" cy="782635"/>
            <a:chOff x="0" y="6075366"/>
            <a:chExt cx="12192000" cy="782635"/>
          </a:xfrm>
        </p:grpSpPr>
        <p:sp>
          <p:nvSpPr>
            <p:cNvPr id="27" name="任意多边形: 形状 26"/>
            <p:cNvSpPr/>
            <p:nvPr/>
          </p:nvSpPr>
          <p:spPr>
            <a:xfrm>
              <a:off x="0" y="6075366"/>
              <a:ext cx="12192000" cy="782635"/>
            </a:xfrm>
            <a:custGeom>
              <a:avLst/>
              <a:gdLst>
                <a:gd name="connsiteX0" fmla="*/ 2037144 w 12192000"/>
                <a:gd name="connsiteY0" fmla="*/ 1344 h 782635"/>
                <a:gd name="connsiteX1" fmla="*/ 5717894 w 12192000"/>
                <a:gd name="connsiteY1" fmla="*/ 499055 h 782635"/>
                <a:gd name="connsiteX2" fmla="*/ 9456516 w 12192000"/>
                <a:gd name="connsiteY2" fmla="*/ 105516 h 782635"/>
                <a:gd name="connsiteX3" fmla="*/ 11169570 w 12192000"/>
                <a:gd name="connsiteY3" fmla="*/ 533779 h 782635"/>
                <a:gd name="connsiteX4" fmla="*/ 11936314 w 12192000"/>
                <a:gd name="connsiteY4" fmla="*/ 338185 h 782635"/>
                <a:gd name="connsiteX5" fmla="*/ 12192000 w 12192000"/>
                <a:gd name="connsiteY5" fmla="*/ 237853 h 782635"/>
                <a:gd name="connsiteX6" fmla="*/ 12192000 w 12192000"/>
                <a:gd name="connsiteY6" fmla="*/ 782635 h 782635"/>
                <a:gd name="connsiteX7" fmla="*/ 0 w 12192000"/>
                <a:gd name="connsiteY7" fmla="*/ 782635 h 782635"/>
                <a:gd name="connsiteX8" fmla="*/ 0 w 12192000"/>
                <a:gd name="connsiteY8" fmla="*/ 405585 h 782635"/>
                <a:gd name="connsiteX9" fmla="*/ 215601 w 12192000"/>
                <a:gd name="connsiteY9" fmla="*/ 333043 h 782635"/>
                <a:gd name="connsiteX10" fmla="*/ 2037144 w 12192000"/>
                <a:gd name="connsiteY10" fmla="*/ 1344 h 782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192000" h="782635">
                  <a:moveTo>
                    <a:pt x="2037144" y="1344"/>
                  </a:moveTo>
                  <a:cubicBezTo>
                    <a:pt x="3117448" y="-29522"/>
                    <a:pt x="4481333" y="481693"/>
                    <a:pt x="5717894" y="499055"/>
                  </a:cubicBezTo>
                  <a:cubicBezTo>
                    <a:pt x="6954457" y="516417"/>
                    <a:pt x="8547903" y="99729"/>
                    <a:pt x="9456516" y="105516"/>
                  </a:cubicBezTo>
                  <a:cubicBezTo>
                    <a:pt x="10365129" y="111303"/>
                    <a:pt x="10561899" y="560787"/>
                    <a:pt x="11169570" y="533779"/>
                  </a:cubicBezTo>
                  <a:cubicBezTo>
                    <a:pt x="11397447" y="523651"/>
                    <a:pt x="11666558" y="439735"/>
                    <a:pt x="11936314" y="338185"/>
                  </a:cubicBezTo>
                  <a:lnTo>
                    <a:pt x="12192000" y="237853"/>
                  </a:lnTo>
                  <a:lnTo>
                    <a:pt x="12192000" y="782635"/>
                  </a:lnTo>
                  <a:lnTo>
                    <a:pt x="0" y="782635"/>
                  </a:lnTo>
                  <a:lnTo>
                    <a:pt x="0" y="405585"/>
                  </a:lnTo>
                  <a:lnTo>
                    <a:pt x="215601" y="333043"/>
                  </a:lnTo>
                  <a:cubicBezTo>
                    <a:pt x="772670" y="155221"/>
                    <a:pt x="1361954" y="20636"/>
                    <a:pt x="2037144" y="1344"/>
                  </a:cubicBez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13500000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8" name="任意多边形: 形状 27"/>
            <p:cNvSpPr/>
            <p:nvPr/>
          </p:nvSpPr>
          <p:spPr>
            <a:xfrm>
              <a:off x="0" y="6075366"/>
              <a:ext cx="12192000" cy="782635"/>
            </a:xfrm>
            <a:custGeom>
              <a:avLst/>
              <a:gdLst>
                <a:gd name="connsiteX0" fmla="*/ 2037144 w 12192000"/>
                <a:gd name="connsiteY0" fmla="*/ 1344 h 782635"/>
                <a:gd name="connsiteX1" fmla="*/ 5717894 w 12192000"/>
                <a:gd name="connsiteY1" fmla="*/ 499055 h 782635"/>
                <a:gd name="connsiteX2" fmla="*/ 9456516 w 12192000"/>
                <a:gd name="connsiteY2" fmla="*/ 105516 h 782635"/>
                <a:gd name="connsiteX3" fmla="*/ 11169570 w 12192000"/>
                <a:gd name="connsiteY3" fmla="*/ 533779 h 782635"/>
                <a:gd name="connsiteX4" fmla="*/ 11936314 w 12192000"/>
                <a:gd name="connsiteY4" fmla="*/ 338185 h 782635"/>
                <a:gd name="connsiteX5" fmla="*/ 12192000 w 12192000"/>
                <a:gd name="connsiteY5" fmla="*/ 237853 h 782635"/>
                <a:gd name="connsiteX6" fmla="*/ 12192000 w 12192000"/>
                <a:gd name="connsiteY6" fmla="*/ 782635 h 782635"/>
                <a:gd name="connsiteX7" fmla="*/ 0 w 12192000"/>
                <a:gd name="connsiteY7" fmla="*/ 782635 h 782635"/>
                <a:gd name="connsiteX8" fmla="*/ 0 w 12192000"/>
                <a:gd name="connsiteY8" fmla="*/ 405585 h 782635"/>
                <a:gd name="connsiteX9" fmla="*/ 215601 w 12192000"/>
                <a:gd name="connsiteY9" fmla="*/ 333043 h 782635"/>
                <a:gd name="connsiteX10" fmla="*/ 2037144 w 12192000"/>
                <a:gd name="connsiteY10" fmla="*/ 1344 h 782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192000" h="782635">
                  <a:moveTo>
                    <a:pt x="2037144" y="1344"/>
                  </a:moveTo>
                  <a:cubicBezTo>
                    <a:pt x="3117448" y="-29522"/>
                    <a:pt x="4481333" y="481693"/>
                    <a:pt x="5717894" y="499055"/>
                  </a:cubicBezTo>
                  <a:cubicBezTo>
                    <a:pt x="6954457" y="516417"/>
                    <a:pt x="8547903" y="99729"/>
                    <a:pt x="9456516" y="105516"/>
                  </a:cubicBezTo>
                  <a:cubicBezTo>
                    <a:pt x="10365129" y="111303"/>
                    <a:pt x="10561899" y="560787"/>
                    <a:pt x="11169570" y="533779"/>
                  </a:cubicBezTo>
                  <a:cubicBezTo>
                    <a:pt x="11397447" y="523651"/>
                    <a:pt x="11666558" y="439735"/>
                    <a:pt x="11936314" y="338185"/>
                  </a:cubicBezTo>
                  <a:lnTo>
                    <a:pt x="12192000" y="237853"/>
                  </a:lnTo>
                  <a:lnTo>
                    <a:pt x="12192000" y="782635"/>
                  </a:lnTo>
                  <a:lnTo>
                    <a:pt x="0" y="782635"/>
                  </a:lnTo>
                  <a:lnTo>
                    <a:pt x="0" y="405585"/>
                  </a:lnTo>
                  <a:lnTo>
                    <a:pt x="215601" y="333043"/>
                  </a:lnTo>
                  <a:cubicBezTo>
                    <a:pt x="772670" y="155221"/>
                    <a:pt x="1361954" y="20636"/>
                    <a:pt x="2037144" y="1344"/>
                  </a:cubicBez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2700000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11" name="组合 48"/>
          <p:cNvGrpSpPr/>
          <p:nvPr/>
        </p:nvGrpSpPr>
        <p:grpSpPr>
          <a:xfrm flipH="1" flipV="1">
            <a:off x="0" y="6030477"/>
            <a:ext cx="12192000" cy="827524"/>
            <a:chOff x="0" y="0"/>
            <a:chExt cx="12192000" cy="827524"/>
          </a:xfrm>
        </p:grpSpPr>
        <p:sp>
          <p:nvSpPr>
            <p:cNvPr id="47" name="任意多边形: 形状 46"/>
            <p:cNvSpPr/>
            <p:nvPr/>
          </p:nvSpPr>
          <p:spPr>
            <a:xfrm>
              <a:off x="0" y="0"/>
              <a:ext cx="12192000" cy="827524"/>
            </a:xfrm>
            <a:custGeom>
              <a:avLst/>
              <a:gdLst>
                <a:gd name="connsiteX0" fmla="*/ 0 w 12192000"/>
                <a:gd name="connsiteY0" fmla="*/ 0 h 827524"/>
                <a:gd name="connsiteX1" fmla="*/ 12192000 w 12192000"/>
                <a:gd name="connsiteY1" fmla="*/ 0 h 827524"/>
                <a:gd name="connsiteX2" fmla="*/ 12192000 w 12192000"/>
                <a:gd name="connsiteY2" fmla="*/ 775947 h 827524"/>
                <a:gd name="connsiteX3" fmla="*/ 12179260 w 12192000"/>
                <a:gd name="connsiteY3" fmla="*/ 778758 h 827524"/>
                <a:gd name="connsiteX4" fmla="*/ 11673840 w 12192000"/>
                <a:gd name="connsiteY4" fmla="*/ 822960 h 827524"/>
                <a:gd name="connsiteX5" fmla="*/ 10261600 w 12192000"/>
                <a:gd name="connsiteY5" fmla="*/ 426720 h 827524"/>
                <a:gd name="connsiteX6" fmla="*/ 8219440 w 12192000"/>
                <a:gd name="connsiteY6" fmla="*/ 741680 h 827524"/>
                <a:gd name="connsiteX7" fmla="*/ 5445761 w 12192000"/>
                <a:gd name="connsiteY7" fmla="*/ 294640 h 827524"/>
                <a:gd name="connsiteX8" fmla="*/ 3393440 w 12192000"/>
                <a:gd name="connsiteY8" fmla="*/ 711200 h 827524"/>
                <a:gd name="connsiteX9" fmla="*/ 1046480 w 12192000"/>
                <a:gd name="connsiteY9" fmla="*/ 599440 h 827524"/>
                <a:gd name="connsiteX10" fmla="*/ 232093 w 12192000"/>
                <a:gd name="connsiteY10" fmla="*/ 712787 h 827524"/>
                <a:gd name="connsiteX11" fmla="*/ 0 w 12192000"/>
                <a:gd name="connsiteY11" fmla="*/ 775785 h 827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827524">
                  <a:moveTo>
                    <a:pt x="0" y="0"/>
                  </a:moveTo>
                  <a:lnTo>
                    <a:pt x="12192000" y="0"/>
                  </a:lnTo>
                  <a:lnTo>
                    <a:pt x="12192000" y="775947"/>
                  </a:lnTo>
                  <a:lnTo>
                    <a:pt x="12179260" y="778758"/>
                  </a:lnTo>
                  <a:cubicBezTo>
                    <a:pt x="12012454" y="813197"/>
                    <a:pt x="11841480" y="838200"/>
                    <a:pt x="11673840" y="822960"/>
                  </a:cubicBezTo>
                  <a:cubicBezTo>
                    <a:pt x="11226800" y="782320"/>
                    <a:pt x="10837333" y="440267"/>
                    <a:pt x="10261600" y="426720"/>
                  </a:cubicBezTo>
                  <a:cubicBezTo>
                    <a:pt x="9685867" y="413173"/>
                    <a:pt x="9022080" y="763693"/>
                    <a:pt x="8219440" y="741680"/>
                  </a:cubicBezTo>
                  <a:cubicBezTo>
                    <a:pt x="7416800" y="719667"/>
                    <a:pt x="6250093" y="299720"/>
                    <a:pt x="5445761" y="294640"/>
                  </a:cubicBezTo>
                  <a:cubicBezTo>
                    <a:pt x="4641427" y="289560"/>
                    <a:pt x="4126653" y="660400"/>
                    <a:pt x="3393440" y="711200"/>
                  </a:cubicBezTo>
                  <a:cubicBezTo>
                    <a:pt x="2660227" y="762000"/>
                    <a:pt x="1681480" y="567267"/>
                    <a:pt x="1046480" y="599440"/>
                  </a:cubicBezTo>
                  <a:cubicBezTo>
                    <a:pt x="728980" y="615527"/>
                    <a:pt x="466725" y="657648"/>
                    <a:pt x="232093" y="712787"/>
                  </a:cubicBezTo>
                  <a:lnTo>
                    <a:pt x="0" y="775785"/>
                  </a:ln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13500000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8" name="任意多边形: 形状 47"/>
            <p:cNvSpPr/>
            <p:nvPr/>
          </p:nvSpPr>
          <p:spPr>
            <a:xfrm>
              <a:off x="0" y="0"/>
              <a:ext cx="12192000" cy="827524"/>
            </a:xfrm>
            <a:custGeom>
              <a:avLst/>
              <a:gdLst>
                <a:gd name="connsiteX0" fmla="*/ 0 w 12192000"/>
                <a:gd name="connsiteY0" fmla="*/ 0 h 827524"/>
                <a:gd name="connsiteX1" fmla="*/ 12192000 w 12192000"/>
                <a:gd name="connsiteY1" fmla="*/ 0 h 827524"/>
                <a:gd name="connsiteX2" fmla="*/ 12192000 w 12192000"/>
                <a:gd name="connsiteY2" fmla="*/ 775947 h 827524"/>
                <a:gd name="connsiteX3" fmla="*/ 12179260 w 12192000"/>
                <a:gd name="connsiteY3" fmla="*/ 778758 h 827524"/>
                <a:gd name="connsiteX4" fmla="*/ 11673840 w 12192000"/>
                <a:gd name="connsiteY4" fmla="*/ 822960 h 827524"/>
                <a:gd name="connsiteX5" fmla="*/ 10261600 w 12192000"/>
                <a:gd name="connsiteY5" fmla="*/ 426720 h 827524"/>
                <a:gd name="connsiteX6" fmla="*/ 8219440 w 12192000"/>
                <a:gd name="connsiteY6" fmla="*/ 741680 h 827524"/>
                <a:gd name="connsiteX7" fmla="*/ 5445761 w 12192000"/>
                <a:gd name="connsiteY7" fmla="*/ 294640 h 827524"/>
                <a:gd name="connsiteX8" fmla="*/ 3393440 w 12192000"/>
                <a:gd name="connsiteY8" fmla="*/ 711200 h 827524"/>
                <a:gd name="connsiteX9" fmla="*/ 1046480 w 12192000"/>
                <a:gd name="connsiteY9" fmla="*/ 599440 h 827524"/>
                <a:gd name="connsiteX10" fmla="*/ 232093 w 12192000"/>
                <a:gd name="connsiteY10" fmla="*/ 712787 h 827524"/>
                <a:gd name="connsiteX11" fmla="*/ 0 w 12192000"/>
                <a:gd name="connsiteY11" fmla="*/ 775785 h 827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827524">
                  <a:moveTo>
                    <a:pt x="0" y="0"/>
                  </a:moveTo>
                  <a:lnTo>
                    <a:pt x="12192000" y="0"/>
                  </a:lnTo>
                  <a:lnTo>
                    <a:pt x="12192000" y="775947"/>
                  </a:lnTo>
                  <a:lnTo>
                    <a:pt x="12179260" y="778758"/>
                  </a:lnTo>
                  <a:cubicBezTo>
                    <a:pt x="12012454" y="813197"/>
                    <a:pt x="11841480" y="838200"/>
                    <a:pt x="11673840" y="822960"/>
                  </a:cubicBezTo>
                  <a:cubicBezTo>
                    <a:pt x="11226800" y="782320"/>
                    <a:pt x="10837333" y="440267"/>
                    <a:pt x="10261600" y="426720"/>
                  </a:cubicBezTo>
                  <a:cubicBezTo>
                    <a:pt x="9685867" y="413173"/>
                    <a:pt x="9022080" y="763693"/>
                    <a:pt x="8219440" y="741680"/>
                  </a:cubicBezTo>
                  <a:cubicBezTo>
                    <a:pt x="7416800" y="719667"/>
                    <a:pt x="6250093" y="299720"/>
                    <a:pt x="5445761" y="294640"/>
                  </a:cubicBezTo>
                  <a:cubicBezTo>
                    <a:pt x="4641427" y="289560"/>
                    <a:pt x="4126653" y="660400"/>
                    <a:pt x="3393440" y="711200"/>
                  </a:cubicBezTo>
                  <a:cubicBezTo>
                    <a:pt x="2660227" y="762000"/>
                    <a:pt x="1681480" y="567267"/>
                    <a:pt x="1046480" y="599440"/>
                  </a:cubicBezTo>
                  <a:cubicBezTo>
                    <a:pt x="728980" y="615527"/>
                    <a:pt x="466725" y="657648"/>
                    <a:pt x="232093" y="712787"/>
                  </a:cubicBezTo>
                  <a:lnTo>
                    <a:pt x="0" y="775785"/>
                  </a:ln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2700000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3" name="Freeform 91"/>
          <p:cNvSpPr>
            <a:spLocks noChangeArrowheads="1"/>
          </p:cNvSpPr>
          <p:nvPr/>
        </p:nvSpPr>
        <p:spPr bwMode="auto">
          <a:xfrm rot="16970298">
            <a:off x="5343968" y="5389003"/>
            <a:ext cx="339625" cy="329637"/>
          </a:xfrm>
          <a:custGeom>
            <a:avLst/>
            <a:gdLst>
              <a:gd name="T0" fmla="*/ 2147483646 w 601"/>
              <a:gd name="T1" fmla="*/ 2147483646 h 580"/>
              <a:gd name="T2" fmla="*/ 2147483646 w 601"/>
              <a:gd name="T3" fmla="*/ 2147483646 h 580"/>
              <a:gd name="T4" fmla="*/ 2147483646 w 601"/>
              <a:gd name="T5" fmla="*/ 2147483646 h 580"/>
              <a:gd name="T6" fmla="*/ 2147483646 w 601"/>
              <a:gd name="T7" fmla="*/ 2147483646 h 580"/>
              <a:gd name="T8" fmla="*/ 2147483646 w 601"/>
              <a:gd name="T9" fmla="*/ 2147483646 h 580"/>
              <a:gd name="T10" fmla="*/ 2147483646 w 601"/>
              <a:gd name="T11" fmla="*/ 2147483646 h 580"/>
              <a:gd name="T12" fmla="*/ 2147483646 w 601"/>
              <a:gd name="T13" fmla="*/ 2147483646 h 580"/>
              <a:gd name="T14" fmla="*/ 2147483646 w 601"/>
              <a:gd name="T15" fmla="*/ 2147483646 h 580"/>
              <a:gd name="T16" fmla="*/ 2147483646 w 601"/>
              <a:gd name="T17" fmla="*/ 2147483646 h 580"/>
              <a:gd name="T18" fmla="*/ 2147483646 w 601"/>
              <a:gd name="T19" fmla="*/ 2147483646 h 580"/>
              <a:gd name="T20" fmla="*/ 2147483646 w 601"/>
              <a:gd name="T21" fmla="*/ 2147483646 h 580"/>
              <a:gd name="T22" fmla="*/ 2147483646 w 601"/>
              <a:gd name="T23" fmla="*/ 2147483646 h 580"/>
              <a:gd name="T24" fmla="*/ 2147483646 w 601"/>
              <a:gd name="T25" fmla="*/ 2147483646 h 580"/>
              <a:gd name="T26" fmla="*/ 2147483646 w 601"/>
              <a:gd name="T27" fmla="*/ 2147483646 h 580"/>
              <a:gd name="T28" fmla="*/ 2147483646 w 601"/>
              <a:gd name="T29" fmla="*/ 2147483646 h 580"/>
              <a:gd name="T30" fmla="*/ 2147483646 w 601"/>
              <a:gd name="T31" fmla="*/ 2147483646 h 580"/>
              <a:gd name="T32" fmla="*/ 2147483646 w 601"/>
              <a:gd name="T33" fmla="*/ 2147483646 h 580"/>
              <a:gd name="T34" fmla="*/ 2147483646 w 601"/>
              <a:gd name="T35" fmla="*/ 2147483646 h 580"/>
              <a:gd name="T36" fmla="*/ 2147483646 w 601"/>
              <a:gd name="T37" fmla="*/ 2147483646 h 580"/>
              <a:gd name="T38" fmla="*/ 2147483646 w 601"/>
              <a:gd name="T39" fmla="*/ 2147483646 h 580"/>
              <a:gd name="T40" fmla="*/ 2147483646 w 601"/>
              <a:gd name="T41" fmla="*/ 2147483646 h 580"/>
              <a:gd name="T42" fmla="*/ 2147483646 w 601"/>
              <a:gd name="T43" fmla="*/ 2147483646 h 580"/>
              <a:gd name="T44" fmla="*/ 0 w 601"/>
              <a:gd name="T45" fmla="*/ 2147483646 h 580"/>
              <a:gd name="T46" fmla="*/ 0 w 601"/>
              <a:gd name="T47" fmla="*/ 2147483646 h 580"/>
              <a:gd name="T48" fmla="*/ 2147483646 w 601"/>
              <a:gd name="T49" fmla="*/ 2147483646 h 580"/>
              <a:gd name="T50" fmla="*/ 2147483646 w 601"/>
              <a:gd name="T51" fmla="*/ 2147483646 h 580"/>
              <a:gd name="T52" fmla="*/ 2147483646 w 601"/>
              <a:gd name="T53" fmla="*/ 2147483646 h 580"/>
              <a:gd name="T54" fmla="*/ 2147483646 w 601"/>
              <a:gd name="T55" fmla="*/ 2147483646 h 580"/>
              <a:gd name="T56" fmla="*/ 2147483646 w 601"/>
              <a:gd name="T57" fmla="*/ 2147483646 h 580"/>
              <a:gd name="T58" fmla="*/ 2147483646 w 601"/>
              <a:gd name="T59" fmla="*/ 2147483646 h 580"/>
              <a:gd name="T60" fmla="*/ 2147483646 w 601"/>
              <a:gd name="T61" fmla="*/ 2147483646 h 580"/>
              <a:gd name="T62" fmla="*/ 2147483646 w 601"/>
              <a:gd name="T63" fmla="*/ 2147483646 h 580"/>
              <a:gd name="T64" fmla="*/ 2147483646 w 601"/>
              <a:gd name="T65" fmla="*/ 2147483646 h 580"/>
              <a:gd name="T66" fmla="*/ 2147483646 w 601"/>
              <a:gd name="T67" fmla="*/ 2147483646 h 580"/>
              <a:gd name="T68" fmla="*/ 2147483646 w 601"/>
              <a:gd name="T69" fmla="*/ 2147483646 h 580"/>
              <a:gd name="T70" fmla="*/ 2147483646 w 601"/>
              <a:gd name="T71" fmla="*/ 2147483646 h 58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01" h="580">
                <a:moveTo>
                  <a:pt x="572" y="516"/>
                </a:moveTo>
                <a:lnTo>
                  <a:pt x="572" y="516"/>
                </a:lnTo>
                <a:cubicBezTo>
                  <a:pt x="445" y="516"/>
                  <a:pt x="445" y="516"/>
                  <a:pt x="445" y="516"/>
                </a:cubicBezTo>
                <a:cubicBezTo>
                  <a:pt x="459" y="537"/>
                  <a:pt x="459" y="537"/>
                  <a:pt x="459" y="537"/>
                </a:cubicBezTo>
                <a:cubicBezTo>
                  <a:pt x="466" y="537"/>
                  <a:pt x="466" y="544"/>
                  <a:pt x="466" y="551"/>
                </a:cubicBezTo>
                <a:cubicBezTo>
                  <a:pt x="466" y="572"/>
                  <a:pt x="459" y="579"/>
                  <a:pt x="438" y="579"/>
                </a:cubicBezTo>
                <a:cubicBezTo>
                  <a:pt x="431" y="579"/>
                  <a:pt x="424" y="579"/>
                  <a:pt x="424" y="572"/>
                </a:cubicBezTo>
                <a:cubicBezTo>
                  <a:pt x="353" y="509"/>
                  <a:pt x="353" y="509"/>
                  <a:pt x="353" y="509"/>
                </a:cubicBezTo>
                <a:cubicBezTo>
                  <a:pt x="346" y="502"/>
                  <a:pt x="346" y="494"/>
                  <a:pt x="346" y="487"/>
                </a:cubicBezTo>
                <a:cubicBezTo>
                  <a:pt x="346" y="480"/>
                  <a:pt x="346" y="473"/>
                  <a:pt x="353" y="466"/>
                </a:cubicBezTo>
                <a:cubicBezTo>
                  <a:pt x="424" y="403"/>
                  <a:pt x="424" y="403"/>
                  <a:pt x="424" y="403"/>
                </a:cubicBezTo>
                <a:cubicBezTo>
                  <a:pt x="424" y="396"/>
                  <a:pt x="431" y="396"/>
                  <a:pt x="438" y="396"/>
                </a:cubicBezTo>
                <a:cubicBezTo>
                  <a:pt x="459" y="396"/>
                  <a:pt x="466" y="403"/>
                  <a:pt x="466" y="424"/>
                </a:cubicBezTo>
                <a:cubicBezTo>
                  <a:pt x="466" y="431"/>
                  <a:pt x="466" y="438"/>
                  <a:pt x="459" y="438"/>
                </a:cubicBezTo>
                <a:cubicBezTo>
                  <a:pt x="445" y="459"/>
                  <a:pt x="445" y="459"/>
                  <a:pt x="445" y="459"/>
                </a:cubicBezTo>
                <a:cubicBezTo>
                  <a:pt x="572" y="459"/>
                  <a:pt x="572" y="459"/>
                  <a:pt x="572" y="459"/>
                </a:cubicBezTo>
                <a:cubicBezTo>
                  <a:pt x="586" y="459"/>
                  <a:pt x="600" y="473"/>
                  <a:pt x="600" y="487"/>
                </a:cubicBezTo>
                <a:cubicBezTo>
                  <a:pt x="600" y="502"/>
                  <a:pt x="586" y="516"/>
                  <a:pt x="572" y="516"/>
                </a:cubicBezTo>
                <a:close/>
                <a:moveTo>
                  <a:pt x="494" y="424"/>
                </a:moveTo>
                <a:lnTo>
                  <a:pt x="494" y="424"/>
                </a:lnTo>
                <a:cubicBezTo>
                  <a:pt x="494" y="417"/>
                  <a:pt x="494" y="410"/>
                  <a:pt x="494" y="403"/>
                </a:cubicBezTo>
                <a:cubicBezTo>
                  <a:pt x="501" y="403"/>
                  <a:pt x="508" y="403"/>
                  <a:pt x="522" y="410"/>
                </a:cubicBezTo>
                <a:cubicBezTo>
                  <a:pt x="537" y="417"/>
                  <a:pt x="544" y="424"/>
                  <a:pt x="551" y="431"/>
                </a:cubicBezTo>
                <a:cubicBezTo>
                  <a:pt x="494" y="431"/>
                  <a:pt x="494" y="431"/>
                  <a:pt x="494" y="431"/>
                </a:cubicBezTo>
                <a:lnTo>
                  <a:pt x="494" y="424"/>
                </a:lnTo>
                <a:close/>
                <a:moveTo>
                  <a:pt x="395" y="226"/>
                </a:moveTo>
                <a:lnTo>
                  <a:pt x="395" y="226"/>
                </a:lnTo>
                <a:cubicBezTo>
                  <a:pt x="388" y="275"/>
                  <a:pt x="367" y="296"/>
                  <a:pt x="367" y="296"/>
                </a:cubicBezTo>
                <a:cubicBezTo>
                  <a:pt x="367" y="353"/>
                  <a:pt x="367" y="353"/>
                  <a:pt x="367" y="353"/>
                </a:cubicBezTo>
                <a:cubicBezTo>
                  <a:pt x="367" y="353"/>
                  <a:pt x="374" y="353"/>
                  <a:pt x="409" y="374"/>
                </a:cubicBezTo>
                <a:lnTo>
                  <a:pt x="402" y="381"/>
                </a:lnTo>
                <a:cubicBezTo>
                  <a:pt x="332" y="445"/>
                  <a:pt x="332" y="445"/>
                  <a:pt x="332" y="445"/>
                </a:cubicBezTo>
                <a:cubicBezTo>
                  <a:pt x="325" y="459"/>
                  <a:pt x="318" y="473"/>
                  <a:pt x="318" y="487"/>
                </a:cubicBezTo>
                <a:cubicBezTo>
                  <a:pt x="318" y="502"/>
                  <a:pt x="325" y="516"/>
                  <a:pt x="332" y="530"/>
                </a:cubicBezTo>
                <a:cubicBezTo>
                  <a:pt x="388" y="579"/>
                  <a:pt x="388" y="579"/>
                  <a:pt x="388" y="579"/>
                </a:cubicBezTo>
                <a:cubicBezTo>
                  <a:pt x="28" y="579"/>
                  <a:pt x="28" y="579"/>
                  <a:pt x="28" y="579"/>
                </a:cubicBezTo>
                <a:cubicBezTo>
                  <a:pt x="7" y="579"/>
                  <a:pt x="0" y="572"/>
                  <a:pt x="0" y="551"/>
                </a:cubicBezTo>
                <a:cubicBezTo>
                  <a:pt x="0" y="551"/>
                  <a:pt x="0" y="452"/>
                  <a:pt x="70" y="410"/>
                </a:cubicBezTo>
                <a:cubicBezTo>
                  <a:pt x="120" y="388"/>
                  <a:pt x="98" y="410"/>
                  <a:pt x="162" y="381"/>
                </a:cubicBezTo>
                <a:cubicBezTo>
                  <a:pt x="219" y="360"/>
                  <a:pt x="233" y="353"/>
                  <a:pt x="233" y="353"/>
                </a:cubicBezTo>
                <a:cubicBezTo>
                  <a:pt x="233" y="296"/>
                  <a:pt x="233" y="296"/>
                  <a:pt x="233" y="296"/>
                </a:cubicBezTo>
                <a:cubicBezTo>
                  <a:pt x="233" y="296"/>
                  <a:pt x="211" y="275"/>
                  <a:pt x="204" y="226"/>
                </a:cubicBezTo>
                <a:cubicBezTo>
                  <a:pt x="190" y="233"/>
                  <a:pt x="183" y="212"/>
                  <a:pt x="183" y="198"/>
                </a:cubicBezTo>
                <a:cubicBezTo>
                  <a:pt x="183" y="183"/>
                  <a:pt x="176" y="148"/>
                  <a:pt x="197" y="148"/>
                </a:cubicBezTo>
                <a:cubicBezTo>
                  <a:pt x="190" y="127"/>
                  <a:pt x="190" y="99"/>
                  <a:pt x="190" y="92"/>
                </a:cubicBezTo>
                <a:cubicBezTo>
                  <a:pt x="190" y="49"/>
                  <a:pt x="233" y="0"/>
                  <a:pt x="296" y="0"/>
                </a:cubicBezTo>
                <a:cubicBezTo>
                  <a:pt x="374" y="0"/>
                  <a:pt x="402" y="49"/>
                  <a:pt x="409" y="92"/>
                </a:cubicBezTo>
                <a:cubicBezTo>
                  <a:pt x="409" y="99"/>
                  <a:pt x="409" y="127"/>
                  <a:pt x="402" y="148"/>
                </a:cubicBezTo>
                <a:cubicBezTo>
                  <a:pt x="424" y="148"/>
                  <a:pt x="417" y="183"/>
                  <a:pt x="409" y="198"/>
                </a:cubicBezTo>
                <a:cubicBezTo>
                  <a:pt x="409" y="212"/>
                  <a:pt x="409" y="233"/>
                  <a:pt x="395" y="226"/>
                </a:cubicBezTo>
                <a:close/>
                <a:moveTo>
                  <a:pt x="494" y="544"/>
                </a:moveTo>
                <a:lnTo>
                  <a:pt x="494" y="544"/>
                </a:lnTo>
                <a:cubicBezTo>
                  <a:pt x="572" y="544"/>
                  <a:pt x="572" y="544"/>
                  <a:pt x="572" y="544"/>
                </a:cubicBezTo>
                <a:cubicBezTo>
                  <a:pt x="579" y="544"/>
                  <a:pt x="593" y="544"/>
                  <a:pt x="600" y="537"/>
                </a:cubicBezTo>
                <a:cubicBezTo>
                  <a:pt x="600" y="544"/>
                  <a:pt x="600" y="551"/>
                  <a:pt x="600" y="551"/>
                </a:cubicBezTo>
                <a:cubicBezTo>
                  <a:pt x="600" y="572"/>
                  <a:pt x="586" y="579"/>
                  <a:pt x="572" y="579"/>
                </a:cubicBezTo>
                <a:cubicBezTo>
                  <a:pt x="487" y="579"/>
                  <a:pt x="487" y="579"/>
                  <a:pt x="487" y="579"/>
                </a:cubicBezTo>
                <a:cubicBezTo>
                  <a:pt x="494" y="572"/>
                  <a:pt x="494" y="565"/>
                  <a:pt x="494" y="551"/>
                </a:cubicBezTo>
                <a:lnTo>
                  <a:pt x="494" y="54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55" name="Freeform 92"/>
          <p:cNvSpPr>
            <a:spLocks noChangeArrowheads="1"/>
          </p:cNvSpPr>
          <p:nvPr/>
        </p:nvSpPr>
        <p:spPr bwMode="auto">
          <a:xfrm rot="16200000">
            <a:off x="671164" y="1855594"/>
            <a:ext cx="253026" cy="242025"/>
          </a:xfrm>
          <a:custGeom>
            <a:avLst/>
            <a:gdLst>
              <a:gd name="T0" fmla="*/ 2147483646 w 609"/>
              <a:gd name="T1" fmla="*/ 2147483646 h 580"/>
              <a:gd name="T2" fmla="*/ 2147483646 w 609"/>
              <a:gd name="T3" fmla="*/ 2147483646 h 580"/>
              <a:gd name="T4" fmla="*/ 2147483646 w 609"/>
              <a:gd name="T5" fmla="*/ 2147483646 h 580"/>
              <a:gd name="T6" fmla="*/ 2147483646 w 609"/>
              <a:gd name="T7" fmla="*/ 2147483646 h 580"/>
              <a:gd name="T8" fmla="*/ 2147483646 w 609"/>
              <a:gd name="T9" fmla="*/ 2147483646 h 580"/>
              <a:gd name="T10" fmla="*/ 2147483646 w 609"/>
              <a:gd name="T11" fmla="*/ 2147483646 h 580"/>
              <a:gd name="T12" fmla="*/ 2147483646 w 609"/>
              <a:gd name="T13" fmla="*/ 2147483646 h 580"/>
              <a:gd name="T14" fmla="*/ 2147483646 w 609"/>
              <a:gd name="T15" fmla="*/ 2147483646 h 580"/>
              <a:gd name="T16" fmla="*/ 2147483646 w 609"/>
              <a:gd name="T17" fmla="*/ 2147483646 h 580"/>
              <a:gd name="T18" fmla="*/ 2147483646 w 609"/>
              <a:gd name="T19" fmla="*/ 2147483646 h 580"/>
              <a:gd name="T20" fmla="*/ 2147483646 w 609"/>
              <a:gd name="T21" fmla="*/ 2147483646 h 580"/>
              <a:gd name="T22" fmla="*/ 2147483646 w 609"/>
              <a:gd name="T23" fmla="*/ 2147483646 h 580"/>
              <a:gd name="T24" fmla="*/ 2147483646 w 609"/>
              <a:gd name="T25" fmla="*/ 2147483646 h 580"/>
              <a:gd name="T26" fmla="*/ 2147483646 w 609"/>
              <a:gd name="T27" fmla="*/ 2147483646 h 580"/>
              <a:gd name="T28" fmla="*/ 2147483646 w 609"/>
              <a:gd name="T29" fmla="*/ 2147483646 h 580"/>
              <a:gd name="T30" fmla="*/ 2147483646 w 609"/>
              <a:gd name="T31" fmla="*/ 2147483646 h 580"/>
              <a:gd name="T32" fmla="*/ 2147483646 w 609"/>
              <a:gd name="T33" fmla="*/ 2147483646 h 580"/>
              <a:gd name="T34" fmla="*/ 2147483646 w 609"/>
              <a:gd name="T35" fmla="*/ 2147483646 h 580"/>
              <a:gd name="T36" fmla="*/ 2147483646 w 609"/>
              <a:gd name="T37" fmla="*/ 2147483646 h 580"/>
              <a:gd name="T38" fmla="*/ 2147483646 w 609"/>
              <a:gd name="T39" fmla="*/ 2147483646 h 580"/>
              <a:gd name="T40" fmla="*/ 2147483646 w 609"/>
              <a:gd name="T41" fmla="*/ 2147483646 h 580"/>
              <a:gd name="T42" fmla="*/ 2147483646 w 609"/>
              <a:gd name="T43" fmla="*/ 2147483646 h 580"/>
              <a:gd name="T44" fmla="*/ 2147483646 w 609"/>
              <a:gd name="T45" fmla="*/ 2147483646 h 580"/>
              <a:gd name="T46" fmla="*/ 2147483646 w 609"/>
              <a:gd name="T47" fmla="*/ 2147483646 h 580"/>
              <a:gd name="T48" fmla="*/ 2147483646 w 609"/>
              <a:gd name="T49" fmla="*/ 2147483646 h 580"/>
              <a:gd name="T50" fmla="*/ 2147483646 w 609"/>
              <a:gd name="T51" fmla="*/ 2147483646 h 580"/>
              <a:gd name="T52" fmla="*/ 2147483646 w 609"/>
              <a:gd name="T53" fmla="*/ 2147483646 h 580"/>
              <a:gd name="T54" fmla="*/ 2147483646 w 609"/>
              <a:gd name="T55" fmla="*/ 2147483646 h 580"/>
              <a:gd name="T56" fmla="*/ 2147483646 w 609"/>
              <a:gd name="T57" fmla="*/ 2147483646 h 580"/>
              <a:gd name="T58" fmla="*/ 2147483646 w 609"/>
              <a:gd name="T59" fmla="*/ 2147483646 h 580"/>
              <a:gd name="T60" fmla="*/ 2147483646 w 609"/>
              <a:gd name="T61" fmla="*/ 2147483646 h 580"/>
              <a:gd name="T62" fmla="*/ 2147483646 w 609"/>
              <a:gd name="T63" fmla="*/ 2147483646 h 580"/>
              <a:gd name="T64" fmla="*/ 2147483646 w 609"/>
              <a:gd name="T65" fmla="*/ 2147483646 h 580"/>
              <a:gd name="T66" fmla="*/ 0 w 609"/>
              <a:gd name="T67" fmla="*/ 2147483646 h 580"/>
              <a:gd name="T68" fmla="*/ 0 w 609"/>
              <a:gd name="T69" fmla="*/ 2147483646 h 580"/>
              <a:gd name="T70" fmla="*/ 0 w 609"/>
              <a:gd name="T71" fmla="*/ 2147483646 h 580"/>
              <a:gd name="T72" fmla="*/ 2147483646 w 609"/>
              <a:gd name="T73" fmla="*/ 2147483646 h 580"/>
              <a:gd name="T74" fmla="*/ 2147483646 w 609"/>
              <a:gd name="T75" fmla="*/ 2147483646 h 580"/>
              <a:gd name="T76" fmla="*/ 2147483646 w 609"/>
              <a:gd name="T77" fmla="*/ 2147483646 h 580"/>
              <a:gd name="T78" fmla="*/ 2147483646 w 609"/>
              <a:gd name="T79" fmla="*/ 2147483646 h 580"/>
              <a:gd name="T80" fmla="*/ 2147483646 w 609"/>
              <a:gd name="T81" fmla="*/ 2147483646 h 580"/>
              <a:gd name="T82" fmla="*/ 2147483646 w 609"/>
              <a:gd name="T83" fmla="*/ 2147483646 h 580"/>
              <a:gd name="T84" fmla="*/ 2147483646 w 609"/>
              <a:gd name="T85" fmla="*/ 2147483646 h 580"/>
              <a:gd name="T86" fmla="*/ 2147483646 w 609"/>
              <a:gd name="T87" fmla="*/ 2147483646 h 580"/>
              <a:gd name="T88" fmla="*/ 2147483646 w 609"/>
              <a:gd name="T89" fmla="*/ 0 h 580"/>
              <a:gd name="T90" fmla="*/ 2147483646 w 609"/>
              <a:gd name="T91" fmla="*/ 2147483646 h 580"/>
              <a:gd name="T92" fmla="*/ 2147483646 w 609"/>
              <a:gd name="T93" fmla="*/ 2147483646 h 580"/>
              <a:gd name="T94" fmla="*/ 2147483646 w 609"/>
              <a:gd name="T95" fmla="*/ 2147483646 h 580"/>
              <a:gd name="T96" fmla="*/ 2147483646 w 609"/>
              <a:gd name="T97" fmla="*/ 2147483646 h 580"/>
              <a:gd name="T98" fmla="*/ 2147483646 w 609"/>
              <a:gd name="T99" fmla="*/ 2147483646 h 580"/>
              <a:gd name="T100" fmla="*/ 2147483646 w 609"/>
              <a:gd name="T101" fmla="*/ 2147483646 h 580"/>
              <a:gd name="T102" fmla="*/ 2147483646 w 609"/>
              <a:gd name="T103" fmla="*/ 2147483646 h 580"/>
              <a:gd name="T104" fmla="*/ 2147483646 w 609"/>
              <a:gd name="T105" fmla="*/ 2147483646 h 580"/>
              <a:gd name="T106" fmla="*/ 2147483646 w 609"/>
              <a:gd name="T107" fmla="*/ 2147483646 h 58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609" h="580">
                <a:moveTo>
                  <a:pt x="559" y="494"/>
                </a:moveTo>
                <a:lnTo>
                  <a:pt x="559" y="494"/>
                </a:lnTo>
                <a:cubicBezTo>
                  <a:pt x="594" y="537"/>
                  <a:pt x="594" y="537"/>
                  <a:pt x="594" y="537"/>
                </a:cubicBezTo>
                <a:cubicBezTo>
                  <a:pt x="601" y="537"/>
                  <a:pt x="608" y="544"/>
                  <a:pt x="608" y="551"/>
                </a:cubicBezTo>
                <a:cubicBezTo>
                  <a:pt x="608" y="572"/>
                  <a:pt x="594" y="579"/>
                  <a:pt x="580" y="579"/>
                </a:cubicBezTo>
                <a:cubicBezTo>
                  <a:pt x="573" y="579"/>
                  <a:pt x="566" y="579"/>
                  <a:pt x="559" y="572"/>
                </a:cubicBezTo>
                <a:cubicBezTo>
                  <a:pt x="523" y="537"/>
                  <a:pt x="523" y="537"/>
                  <a:pt x="523" y="537"/>
                </a:cubicBezTo>
                <a:cubicBezTo>
                  <a:pt x="481" y="572"/>
                  <a:pt x="481" y="572"/>
                  <a:pt x="481" y="572"/>
                </a:cubicBezTo>
                <a:cubicBezTo>
                  <a:pt x="481" y="579"/>
                  <a:pt x="474" y="579"/>
                  <a:pt x="467" y="579"/>
                </a:cubicBezTo>
                <a:cubicBezTo>
                  <a:pt x="446" y="579"/>
                  <a:pt x="439" y="572"/>
                  <a:pt x="439" y="551"/>
                </a:cubicBezTo>
                <a:cubicBezTo>
                  <a:pt x="439" y="544"/>
                  <a:pt x="439" y="537"/>
                  <a:pt x="446" y="537"/>
                </a:cubicBezTo>
                <a:cubicBezTo>
                  <a:pt x="481" y="494"/>
                  <a:pt x="481" y="494"/>
                  <a:pt x="481" y="494"/>
                </a:cubicBezTo>
                <a:cubicBezTo>
                  <a:pt x="446" y="459"/>
                  <a:pt x="446" y="459"/>
                  <a:pt x="446" y="459"/>
                </a:cubicBezTo>
                <a:cubicBezTo>
                  <a:pt x="439" y="452"/>
                  <a:pt x="439" y="445"/>
                  <a:pt x="439" y="438"/>
                </a:cubicBezTo>
                <a:cubicBezTo>
                  <a:pt x="439" y="424"/>
                  <a:pt x="446" y="410"/>
                  <a:pt x="467" y="410"/>
                </a:cubicBezTo>
                <a:cubicBezTo>
                  <a:pt x="474" y="410"/>
                  <a:pt x="481" y="417"/>
                  <a:pt x="481" y="424"/>
                </a:cubicBezTo>
                <a:cubicBezTo>
                  <a:pt x="523" y="459"/>
                  <a:pt x="523" y="459"/>
                  <a:pt x="523" y="459"/>
                </a:cubicBezTo>
                <a:cubicBezTo>
                  <a:pt x="559" y="424"/>
                  <a:pt x="559" y="424"/>
                  <a:pt x="559" y="424"/>
                </a:cubicBezTo>
                <a:cubicBezTo>
                  <a:pt x="566" y="417"/>
                  <a:pt x="573" y="410"/>
                  <a:pt x="580" y="410"/>
                </a:cubicBezTo>
                <a:cubicBezTo>
                  <a:pt x="594" y="410"/>
                  <a:pt x="608" y="424"/>
                  <a:pt x="608" y="438"/>
                </a:cubicBezTo>
                <a:cubicBezTo>
                  <a:pt x="608" y="445"/>
                  <a:pt x="601" y="452"/>
                  <a:pt x="594" y="459"/>
                </a:cubicBezTo>
                <a:lnTo>
                  <a:pt x="559" y="494"/>
                </a:lnTo>
                <a:close/>
                <a:moveTo>
                  <a:pt x="410" y="438"/>
                </a:moveTo>
                <a:lnTo>
                  <a:pt x="410" y="438"/>
                </a:lnTo>
                <a:cubicBezTo>
                  <a:pt x="410" y="459"/>
                  <a:pt x="417" y="473"/>
                  <a:pt x="424" y="480"/>
                </a:cubicBezTo>
                <a:cubicBezTo>
                  <a:pt x="439" y="494"/>
                  <a:pt x="439" y="494"/>
                  <a:pt x="439" y="494"/>
                </a:cubicBezTo>
                <a:cubicBezTo>
                  <a:pt x="424" y="516"/>
                  <a:pt x="424" y="516"/>
                  <a:pt x="424" y="516"/>
                </a:cubicBezTo>
                <a:cubicBezTo>
                  <a:pt x="417" y="523"/>
                  <a:pt x="410" y="537"/>
                  <a:pt x="410" y="551"/>
                </a:cubicBezTo>
                <a:cubicBezTo>
                  <a:pt x="410" y="565"/>
                  <a:pt x="410" y="572"/>
                  <a:pt x="417" y="579"/>
                </a:cubicBezTo>
                <a:cubicBezTo>
                  <a:pt x="29" y="579"/>
                  <a:pt x="29" y="579"/>
                  <a:pt x="29" y="579"/>
                </a:cubicBezTo>
                <a:cubicBezTo>
                  <a:pt x="15" y="579"/>
                  <a:pt x="0" y="572"/>
                  <a:pt x="0" y="551"/>
                </a:cubicBezTo>
                <a:cubicBezTo>
                  <a:pt x="0" y="551"/>
                  <a:pt x="0" y="452"/>
                  <a:pt x="78" y="410"/>
                </a:cubicBezTo>
                <a:cubicBezTo>
                  <a:pt x="128" y="388"/>
                  <a:pt x="106" y="410"/>
                  <a:pt x="163" y="381"/>
                </a:cubicBezTo>
                <a:cubicBezTo>
                  <a:pt x="226" y="360"/>
                  <a:pt x="241" y="353"/>
                  <a:pt x="241" y="353"/>
                </a:cubicBezTo>
                <a:cubicBezTo>
                  <a:pt x="241" y="296"/>
                  <a:pt x="241" y="296"/>
                  <a:pt x="241" y="296"/>
                </a:cubicBezTo>
                <a:cubicBezTo>
                  <a:pt x="241" y="296"/>
                  <a:pt x="219" y="275"/>
                  <a:pt x="212" y="226"/>
                </a:cubicBezTo>
                <a:cubicBezTo>
                  <a:pt x="198" y="233"/>
                  <a:pt x="191" y="212"/>
                  <a:pt x="191" y="198"/>
                </a:cubicBezTo>
                <a:cubicBezTo>
                  <a:pt x="191" y="183"/>
                  <a:pt x="184" y="148"/>
                  <a:pt x="198" y="148"/>
                </a:cubicBezTo>
                <a:cubicBezTo>
                  <a:pt x="198" y="127"/>
                  <a:pt x="191" y="99"/>
                  <a:pt x="198" y="92"/>
                </a:cubicBezTo>
                <a:cubicBezTo>
                  <a:pt x="198" y="49"/>
                  <a:pt x="241" y="0"/>
                  <a:pt x="304" y="0"/>
                </a:cubicBezTo>
                <a:cubicBezTo>
                  <a:pt x="382" y="0"/>
                  <a:pt x="410" y="49"/>
                  <a:pt x="417" y="92"/>
                </a:cubicBezTo>
                <a:cubicBezTo>
                  <a:pt x="417" y="99"/>
                  <a:pt x="410" y="127"/>
                  <a:pt x="410" y="148"/>
                </a:cubicBezTo>
                <a:cubicBezTo>
                  <a:pt x="424" y="148"/>
                  <a:pt x="417" y="183"/>
                  <a:pt x="417" y="198"/>
                </a:cubicBezTo>
                <a:cubicBezTo>
                  <a:pt x="417" y="212"/>
                  <a:pt x="410" y="233"/>
                  <a:pt x="396" y="226"/>
                </a:cubicBezTo>
                <a:cubicBezTo>
                  <a:pt x="389" y="275"/>
                  <a:pt x="368" y="296"/>
                  <a:pt x="368" y="296"/>
                </a:cubicBezTo>
                <a:cubicBezTo>
                  <a:pt x="368" y="353"/>
                  <a:pt x="368" y="353"/>
                  <a:pt x="368" y="353"/>
                </a:cubicBezTo>
                <a:cubicBezTo>
                  <a:pt x="368" y="353"/>
                  <a:pt x="382" y="360"/>
                  <a:pt x="446" y="381"/>
                </a:cubicBezTo>
                <a:cubicBezTo>
                  <a:pt x="446" y="381"/>
                  <a:pt x="446" y="388"/>
                  <a:pt x="453" y="388"/>
                </a:cubicBezTo>
                <a:cubicBezTo>
                  <a:pt x="424" y="396"/>
                  <a:pt x="410" y="417"/>
                  <a:pt x="410" y="438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57" name="Freeform 93"/>
          <p:cNvSpPr>
            <a:spLocks noChangeArrowheads="1"/>
          </p:cNvSpPr>
          <p:nvPr/>
        </p:nvSpPr>
        <p:spPr bwMode="auto">
          <a:xfrm rot="20700000" flipH="1">
            <a:off x="2270869" y="1222662"/>
            <a:ext cx="342123" cy="329637"/>
          </a:xfrm>
          <a:custGeom>
            <a:avLst/>
            <a:gdLst>
              <a:gd name="T0" fmla="*/ 2147483646 w 602"/>
              <a:gd name="T1" fmla="*/ 2147483646 h 580"/>
              <a:gd name="T2" fmla="*/ 2147483646 w 602"/>
              <a:gd name="T3" fmla="*/ 2147483646 h 580"/>
              <a:gd name="T4" fmla="*/ 2147483646 w 602"/>
              <a:gd name="T5" fmla="*/ 2147483646 h 580"/>
              <a:gd name="T6" fmla="*/ 2147483646 w 602"/>
              <a:gd name="T7" fmla="*/ 2147483646 h 580"/>
              <a:gd name="T8" fmla="*/ 2147483646 w 602"/>
              <a:gd name="T9" fmla="*/ 2147483646 h 580"/>
              <a:gd name="T10" fmla="*/ 2147483646 w 602"/>
              <a:gd name="T11" fmla="*/ 2147483646 h 580"/>
              <a:gd name="T12" fmla="*/ 2147483646 w 602"/>
              <a:gd name="T13" fmla="*/ 2147483646 h 580"/>
              <a:gd name="T14" fmla="*/ 2147483646 w 602"/>
              <a:gd name="T15" fmla="*/ 2147483646 h 580"/>
              <a:gd name="T16" fmla="*/ 2147483646 w 602"/>
              <a:gd name="T17" fmla="*/ 2147483646 h 580"/>
              <a:gd name="T18" fmla="*/ 2147483646 w 602"/>
              <a:gd name="T19" fmla="*/ 2147483646 h 580"/>
              <a:gd name="T20" fmla="*/ 2147483646 w 602"/>
              <a:gd name="T21" fmla="*/ 2147483646 h 580"/>
              <a:gd name="T22" fmla="*/ 2147483646 w 602"/>
              <a:gd name="T23" fmla="*/ 2147483646 h 580"/>
              <a:gd name="T24" fmla="*/ 2147483646 w 602"/>
              <a:gd name="T25" fmla="*/ 2147483646 h 580"/>
              <a:gd name="T26" fmla="*/ 2147483646 w 602"/>
              <a:gd name="T27" fmla="*/ 2147483646 h 580"/>
              <a:gd name="T28" fmla="*/ 2147483646 w 602"/>
              <a:gd name="T29" fmla="*/ 2147483646 h 580"/>
              <a:gd name="T30" fmla="*/ 2147483646 w 602"/>
              <a:gd name="T31" fmla="*/ 2147483646 h 580"/>
              <a:gd name="T32" fmla="*/ 2147483646 w 602"/>
              <a:gd name="T33" fmla="*/ 2147483646 h 580"/>
              <a:gd name="T34" fmla="*/ 2147483646 w 602"/>
              <a:gd name="T35" fmla="*/ 2147483646 h 580"/>
              <a:gd name="T36" fmla="*/ 2147483646 w 602"/>
              <a:gd name="T37" fmla="*/ 2147483646 h 580"/>
              <a:gd name="T38" fmla="*/ 2147483646 w 602"/>
              <a:gd name="T39" fmla="*/ 2147483646 h 580"/>
              <a:gd name="T40" fmla="*/ 2147483646 w 602"/>
              <a:gd name="T41" fmla="*/ 2147483646 h 580"/>
              <a:gd name="T42" fmla="*/ 2147483646 w 602"/>
              <a:gd name="T43" fmla="*/ 2147483646 h 580"/>
              <a:gd name="T44" fmla="*/ 2147483646 w 602"/>
              <a:gd name="T45" fmla="*/ 2147483646 h 580"/>
              <a:gd name="T46" fmla="*/ 0 w 602"/>
              <a:gd name="T47" fmla="*/ 2147483646 h 580"/>
              <a:gd name="T48" fmla="*/ 0 w 602"/>
              <a:gd name="T49" fmla="*/ 2147483646 h 580"/>
              <a:gd name="T50" fmla="*/ 0 w 602"/>
              <a:gd name="T51" fmla="*/ 2147483646 h 580"/>
              <a:gd name="T52" fmla="*/ 2147483646 w 602"/>
              <a:gd name="T53" fmla="*/ 2147483646 h 580"/>
              <a:gd name="T54" fmla="*/ 2147483646 w 602"/>
              <a:gd name="T55" fmla="*/ 2147483646 h 580"/>
              <a:gd name="T56" fmla="*/ 2147483646 w 602"/>
              <a:gd name="T57" fmla="*/ 2147483646 h 580"/>
              <a:gd name="T58" fmla="*/ 2147483646 w 602"/>
              <a:gd name="T59" fmla="*/ 2147483646 h 580"/>
              <a:gd name="T60" fmla="*/ 2147483646 w 602"/>
              <a:gd name="T61" fmla="*/ 2147483646 h 580"/>
              <a:gd name="T62" fmla="*/ 2147483646 w 602"/>
              <a:gd name="T63" fmla="*/ 2147483646 h 580"/>
              <a:gd name="T64" fmla="*/ 2147483646 w 602"/>
              <a:gd name="T65" fmla="*/ 2147483646 h 580"/>
              <a:gd name="T66" fmla="*/ 2147483646 w 602"/>
              <a:gd name="T67" fmla="*/ 2147483646 h 580"/>
              <a:gd name="T68" fmla="*/ 2147483646 w 602"/>
              <a:gd name="T69" fmla="*/ 0 h 580"/>
              <a:gd name="T70" fmla="*/ 2147483646 w 602"/>
              <a:gd name="T71" fmla="*/ 2147483646 h 580"/>
              <a:gd name="T72" fmla="*/ 2147483646 w 602"/>
              <a:gd name="T73" fmla="*/ 2147483646 h 580"/>
              <a:gd name="T74" fmla="*/ 2147483646 w 602"/>
              <a:gd name="T75" fmla="*/ 2147483646 h 580"/>
              <a:gd name="T76" fmla="*/ 2147483646 w 602"/>
              <a:gd name="T77" fmla="*/ 2147483646 h 580"/>
              <a:gd name="T78" fmla="*/ 2147483646 w 602"/>
              <a:gd name="T79" fmla="*/ 2147483646 h 580"/>
              <a:gd name="T80" fmla="*/ 2147483646 w 602"/>
              <a:gd name="T81" fmla="*/ 2147483646 h 580"/>
              <a:gd name="T82" fmla="*/ 2147483646 w 602"/>
              <a:gd name="T83" fmla="*/ 2147483646 h 580"/>
              <a:gd name="T84" fmla="*/ 2147483646 w 602"/>
              <a:gd name="T85" fmla="*/ 2147483646 h 580"/>
              <a:gd name="T86" fmla="*/ 2147483646 w 602"/>
              <a:gd name="T87" fmla="*/ 2147483646 h 580"/>
              <a:gd name="T88" fmla="*/ 2147483646 w 602"/>
              <a:gd name="T89" fmla="*/ 2147483646 h 580"/>
              <a:gd name="T90" fmla="*/ 2147483646 w 602"/>
              <a:gd name="T91" fmla="*/ 2147483646 h 580"/>
              <a:gd name="T92" fmla="*/ 2147483646 w 602"/>
              <a:gd name="T93" fmla="*/ 2147483646 h 580"/>
              <a:gd name="T94" fmla="*/ 2147483646 w 602"/>
              <a:gd name="T95" fmla="*/ 2147483646 h 580"/>
              <a:gd name="T96" fmla="*/ 2147483646 w 602"/>
              <a:gd name="T97" fmla="*/ 2147483646 h 580"/>
              <a:gd name="T98" fmla="*/ 2147483646 w 602"/>
              <a:gd name="T99" fmla="*/ 2147483646 h 580"/>
              <a:gd name="T100" fmla="*/ 2147483646 w 602"/>
              <a:gd name="T101" fmla="*/ 2147483646 h 580"/>
              <a:gd name="T102" fmla="*/ 2147483646 w 602"/>
              <a:gd name="T103" fmla="*/ 2147483646 h 580"/>
              <a:gd name="T104" fmla="*/ 2147483646 w 602"/>
              <a:gd name="T105" fmla="*/ 2147483646 h 580"/>
              <a:gd name="T106" fmla="*/ 2147483646 w 602"/>
              <a:gd name="T107" fmla="*/ 2147483646 h 580"/>
              <a:gd name="T108" fmla="*/ 2147483646 w 602"/>
              <a:gd name="T109" fmla="*/ 2147483646 h 58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602" h="580">
                <a:moveTo>
                  <a:pt x="516" y="551"/>
                </a:moveTo>
                <a:lnTo>
                  <a:pt x="516" y="551"/>
                </a:lnTo>
                <a:cubicBezTo>
                  <a:pt x="516" y="558"/>
                  <a:pt x="509" y="565"/>
                  <a:pt x="502" y="565"/>
                </a:cubicBezTo>
                <a:cubicBezTo>
                  <a:pt x="495" y="565"/>
                  <a:pt x="488" y="558"/>
                  <a:pt x="481" y="551"/>
                </a:cubicBezTo>
                <a:cubicBezTo>
                  <a:pt x="446" y="516"/>
                  <a:pt x="446" y="516"/>
                  <a:pt x="446" y="516"/>
                </a:cubicBezTo>
                <a:cubicBezTo>
                  <a:pt x="439" y="509"/>
                  <a:pt x="431" y="502"/>
                  <a:pt x="431" y="494"/>
                </a:cubicBezTo>
                <a:cubicBezTo>
                  <a:pt x="431" y="480"/>
                  <a:pt x="446" y="466"/>
                  <a:pt x="460" y="466"/>
                </a:cubicBezTo>
                <a:cubicBezTo>
                  <a:pt x="467" y="466"/>
                  <a:pt x="474" y="473"/>
                  <a:pt x="481" y="480"/>
                </a:cubicBezTo>
                <a:cubicBezTo>
                  <a:pt x="502" y="494"/>
                  <a:pt x="502" y="494"/>
                  <a:pt x="502" y="494"/>
                </a:cubicBezTo>
                <a:cubicBezTo>
                  <a:pt x="559" y="438"/>
                  <a:pt x="559" y="438"/>
                  <a:pt x="559" y="438"/>
                </a:cubicBezTo>
                <a:cubicBezTo>
                  <a:pt x="559" y="431"/>
                  <a:pt x="566" y="431"/>
                  <a:pt x="573" y="431"/>
                </a:cubicBezTo>
                <a:cubicBezTo>
                  <a:pt x="594" y="431"/>
                  <a:pt x="601" y="445"/>
                  <a:pt x="601" y="459"/>
                </a:cubicBezTo>
                <a:cubicBezTo>
                  <a:pt x="601" y="466"/>
                  <a:pt x="601" y="473"/>
                  <a:pt x="594" y="480"/>
                </a:cubicBezTo>
                <a:lnTo>
                  <a:pt x="516" y="551"/>
                </a:lnTo>
                <a:close/>
                <a:moveTo>
                  <a:pt x="502" y="452"/>
                </a:moveTo>
                <a:lnTo>
                  <a:pt x="502" y="452"/>
                </a:lnTo>
                <a:cubicBezTo>
                  <a:pt x="488" y="445"/>
                  <a:pt x="474" y="438"/>
                  <a:pt x="460" y="438"/>
                </a:cubicBezTo>
                <a:cubicBezTo>
                  <a:pt x="431" y="438"/>
                  <a:pt x="403" y="466"/>
                  <a:pt x="403" y="494"/>
                </a:cubicBezTo>
                <a:cubicBezTo>
                  <a:pt x="403" y="516"/>
                  <a:pt x="410" y="530"/>
                  <a:pt x="424" y="537"/>
                </a:cubicBezTo>
                <a:cubicBezTo>
                  <a:pt x="460" y="572"/>
                  <a:pt x="460" y="572"/>
                  <a:pt x="460" y="572"/>
                </a:cubicBezTo>
                <a:cubicBezTo>
                  <a:pt x="460" y="579"/>
                  <a:pt x="467" y="579"/>
                  <a:pt x="467" y="579"/>
                </a:cubicBezTo>
                <a:cubicBezTo>
                  <a:pt x="29" y="579"/>
                  <a:pt x="29" y="579"/>
                  <a:pt x="29" y="579"/>
                </a:cubicBezTo>
                <a:cubicBezTo>
                  <a:pt x="15" y="579"/>
                  <a:pt x="0" y="572"/>
                  <a:pt x="0" y="551"/>
                </a:cubicBezTo>
                <a:cubicBezTo>
                  <a:pt x="0" y="551"/>
                  <a:pt x="0" y="452"/>
                  <a:pt x="78" y="410"/>
                </a:cubicBezTo>
                <a:cubicBezTo>
                  <a:pt x="120" y="388"/>
                  <a:pt x="106" y="410"/>
                  <a:pt x="163" y="381"/>
                </a:cubicBezTo>
                <a:cubicBezTo>
                  <a:pt x="219" y="360"/>
                  <a:pt x="233" y="353"/>
                  <a:pt x="233" y="353"/>
                </a:cubicBezTo>
                <a:cubicBezTo>
                  <a:pt x="233" y="296"/>
                  <a:pt x="233" y="296"/>
                  <a:pt x="233" y="296"/>
                </a:cubicBezTo>
                <a:cubicBezTo>
                  <a:pt x="233" y="296"/>
                  <a:pt x="212" y="275"/>
                  <a:pt x="205" y="226"/>
                </a:cubicBezTo>
                <a:cubicBezTo>
                  <a:pt x="191" y="233"/>
                  <a:pt x="191" y="212"/>
                  <a:pt x="191" y="198"/>
                </a:cubicBezTo>
                <a:cubicBezTo>
                  <a:pt x="191" y="183"/>
                  <a:pt x="184" y="148"/>
                  <a:pt x="198" y="148"/>
                </a:cubicBezTo>
                <a:cubicBezTo>
                  <a:pt x="191" y="127"/>
                  <a:pt x="191" y="99"/>
                  <a:pt x="191" y="92"/>
                </a:cubicBezTo>
                <a:cubicBezTo>
                  <a:pt x="198" y="49"/>
                  <a:pt x="241" y="0"/>
                  <a:pt x="304" y="0"/>
                </a:cubicBezTo>
                <a:cubicBezTo>
                  <a:pt x="375" y="0"/>
                  <a:pt x="410" y="49"/>
                  <a:pt x="410" y="92"/>
                </a:cubicBezTo>
                <a:cubicBezTo>
                  <a:pt x="410" y="99"/>
                  <a:pt x="410" y="127"/>
                  <a:pt x="403" y="148"/>
                </a:cubicBezTo>
                <a:cubicBezTo>
                  <a:pt x="424" y="148"/>
                  <a:pt x="417" y="183"/>
                  <a:pt x="417" y="198"/>
                </a:cubicBezTo>
                <a:cubicBezTo>
                  <a:pt x="417" y="212"/>
                  <a:pt x="410" y="233"/>
                  <a:pt x="396" y="226"/>
                </a:cubicBezTo>
                <a:cubicBezTo>
                  <a:pt x="389" y="275"/>
                  <a:pt x="368" y="296"/>
                  <a:pt x="368" y="296"/>
                </a:cubicBezTo>
                <a:cubicBezTo>
                  <a:pt x="368" y="353"/>
                  <a:pt x="368" y="353"/>
                  <a:pt x="368" y="353"/>
                </a:cubicBezTo>
                <a:cubicBezTo>
                  <a:pt x="368" y="353"/>
                  <a:pt x="382" y="360"/>
                  <a:pt x="439" y="381"/>
                </a:cubicBezTo>
                <a:cubicBezTo>
                  <a:pt x="502" y="410"/>
                  <a:pt x="481" y="388"/>
                  <a:pt x="530" y="410"/>
                </a:cubicBezTo>
                <a:cubicBezTo>
                  <a:pt x="530" y="417"/>
                  <a:pt x="530" y="417"/>
                  <a:pt x="537" y="417"/>
                </a:cubicBezTo>
                <a:lnTo>
                  <a:pt x="502" y="452"/>
                </a:lnTo>
                <a:close/>
                <a:moveTo>
                  <a:pt x="601" y="516"/>
                </a:moveTo>
                <a:lnTo>
                  <a:pt x="601" y="516"/>
                </a:lnTo>
                <a:cubicBezTo>
                  <a:pt x="601" y="537"/>
                  <a:pt x="601" y="551"/>
                  <a:pt x="601" y="551"/>
                </a:cubicBezTo>
                <a:cubicBezTo>
                  <a:pt x="601" y="572"/>
                  <a:pt x="594" y="579"/>
                  <a:pt x="573" y="579"/>
                </a:cubicBezTo>
                <a:cubicBezTo>
                  <a:pt x="530" y="579"/>
                  <a:pt x="530" y="579"/>
                  <a:pt x="530" y="579"/>
                </a:cubicBezTo>
                <a:cubicBezTo>
                  <a:pt x="537" y="579"/>
                  <a:pt x="537" y="579"/>
                  <a:pt x="537" y="572"/>
                </a:cubicBezTo>
                <a:lnTo>
                  <a:pt x="601" y="51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65" name="Freeform 102"/>
          <p:cNvSpPr>
            <a:spLocks noChangeArrowheads="1"/>
          </p:cNvSpPr>
          <p:nvPr/>
        </p:nvSpPr>
        <p:spPr bwMode="auto">
          <a:xfrm rot="900000">
            <a:off x="751857" y="4596959"/>
            <a:ext cx="383635" cy="371648"/>
          </a:xfrm>
          <a:custGeom>
            <a:avLst/>
            <a:gdLst>
              <a:gd name="T0" fmla="*/ 2147483646 w 566"/>
              <a:gd name="T1" fmla="*/ 2147483646 h 545"/>
              <a:gd name="T2" fmla="*/ 2147483646 w 566"/>
              <a:gd name="T3" fmla="*/ 2147483646 h 545"/>
              <a:gd name="T4" fmla="*/ 2147483646 w 566"/>
              <a:gd name="T5" fmla="*/ 2147483646 h 545"/>
              <a:gd name="T6" fmla="*/ 2147483646 w 566"/>
              <a:gd name="T7" fmla="*/ 2147483646 h 545"/>
              <a:gd name="T8" fmla="*/ 2147483646 w 566"/>
              <a:gd name="T9" fmla="*/ 2147483646 h 545"/>
              <a:gd name="T10" fmla="*/ 2147483646 w 566"/>
              <a:gd name="T11" fmla="*/ 2147483646 h 545"/>
              <a:gd name="T12" fmla="*/ 2147483646 w 566"/>
              <a:gd name="T13" fmla="*/ 2147483646 h 545"/>
              <a:gd name="T14" fmla="*/ 2147483646 w 566"/>
              <a:gd name="T15" fmla="*/ 2147483646 h 545"/>
              <a:gd name="T16" fmla="*/ 2147483646 w 566"/>
              <a:gd name="T17" fmla="*/ 2147483646 h 545"/>
              <a:gd name="T18" fmla="*/ 2147483646 w 566"/>
              <a:gd name="T19" fmla="*/ 2147483646 h 545"/>
              <a:gd name="T20" fmla="*/ 2147483646 w 566"/>
              <a:gd name="T21" fmla="*/ 2147483646 h 545"/>
              <a:gd name="T22" fmla="*/ 0 w 566"/>
              <a:gd name="T23" fmla="*/ 2147483646 h 545"/>
              <a:gd name="T24" fmla="*/ 0 w 566"/>
              <a:gd name="T25" fmla="*/ 2147483646 h 545"/>
              <a:gd name="T26" fmla="*/ 2147483646 w 566"/>
              <a:gd name="T27" fmla="*/ 0 h 545"/>
              <a:gd name="T28" fmla="*/ 2147483646 w 566"/>
              <a:gd name="T29" fmla="*/ 2147483646 h 545"/>
              <a:gd name="T30" fmla="*/ 2147483646 w 566"/>
              <a:gd name="T31" fmla="*/ 2147483646 h 545"/>
              <a:gd name="T32" fmla="*/ 2147483646 w 566"/>
              <a:gd name="T33" fmla="*/ 2147483646 h 545"/>
              <a:gd name="T34" fmla="*/ 2147483646 w 566"/>
              <a:gd name="T35" fmla="*/ 0 h 545"/>
              <a:gd name="T36" fmla="*/ 2147483646 w 566"/>
              <a:gd name="T37" fmla="*/ 0 h 545"/>
              <a:gd name="T38" fmla="*/ 2147483646 w 566"/>
              <a:gd name="T39" fmla="*/ 0 h 545"/>
              <a:gd name="T40" fmla="*/ 2147483646 w 566"/>
              <a:gd name="T41" fmla="*/ 2147483646 h 545"/>
              <a:gd name="T42" fmla="*/ 2147483646 w 566"/>
              <a:gd name="T43" fmla="*/ 2147483646 h 545"/>
              <a:gd name="T44" fmla="*/ 2147483646 w 566"/>
              <a:gd name="T45" fmla="*/ 2147483646 h 545"/>
              <a:gd name="T46" fmla="*/ 2147483646 w 566"/>
              <a:gd name="T47" fmla="*/ 2147483646 h 545"/>
              <a:gd name="T48" fmla="*/ 2147483646 w 566"/>
              <a:gd name="T49" fmla="*/ 2147483646 h 545"/>
              <a:gd name="T50" fmla="*/ 2147483646 w 566"/>
              <a:gd name="T51" fmla="*/ 2147483646 h 545"/>
              <a:gd name="T52" fmla="*/ 2147483646 w 566"/>
              <a:gd name="T53" fmla="*/ 2147483646 h 545"/>
              <a:gd name="T54" fmla="*/ 2147483646 w 566"/>
              <a:gd name="T55" fmla="*/ 2147483646 h 545"/>
              <a:gd name="T56" fmla="*/ 2147483646 w 566"/>
              <a:gd name="T57" fmla="*/ 2147483646 h 545"/>
              <a:gd name="T58" fmla="*/ 2147483646 w 566"/>
              <a:gd name="T59" fmla="*/ 2147483646 h 545"/>
              <a:gd name="T60" fmla="*/ 2147483646 w 566"/>
              <a:gd name="T61" fmla="*/ 2147483646 h 545"/>
              <a:gd name="T62" fmla="*/ 2147483646 w 566"/>
              <a:gd name="T63" fmla="*/ 2147483646 h 545"/>
              <a:gd name="T64" fmla="*/ 2147483646 w 566"/>
              <a:gd name="T65" fmla="*/ 2147483646 h 545"/>
              <a:gd name="T66" fmla="*/ 2147483646 w 566"/>
              <a:gd name="T67" fmla="*/ 2147483646 h 545"/>
              <a:gd name="T68" fmla="*/ 2147483646 w 566"/>
              <a:gd name="T69" fmla="*/ 2147483646 h 545"/>
              <a:gd name="T70" fmla="*/ 2147483646 w 566"/>
              <a:gd name="T71" fmla="*/ 2147483646 h 545"/>
              <a:gd name="T72" fmla="*/ 2147483646 w 566"/>
              <a:gd name="T73" fmla="*/ 2147483646 h 545"/>
              <a:gd name="T74" fmla="*/ 2147483646 w 566"/>
              <a:gd name="T75" fmla="*/ 2147483646 h 545"/>
              <a:gd name="T76" fmla="*/ 2147483646 w 566"/>
              <a:gd name="T77" fmla="*/ 2147483646 h 545"/>
              <a:gd name="T78" fmla="*/ 2147483646 w 566"/>
              <a:gd name="T79" fmla="*/ 2147483646 h 545"/>
              <a:gd name="T80" fmla="*/ 2147483646 w 566"/>
              <a:gd name="T81" fmla="*/ 2147483646 h 545"/>
              <a:gd name="T82" fmla="*/ 2147483646 w 566"/>
              <a:gd name="T83" fmla="*/ 2147483646 h 545"/>
              <a:gd name="T84" fmla="*/ 2147483646 w 566"/>
              <a:gd name="T85" fmla="*/ 2147483646 h 545"/>
              <a:gd name="T86" fmla="*/ 2147483646 w 566"/>
              <a:gd name="T87" fmla="*/ 2147483646 h 545"/>
              <a:gd name="T88" fmla="*/ 2147483646 w 566"/>
              <a:gd name="T89" fmla="*/ 2147483646 h 545"/>
              <a:gd name="T90" fmla="*/ 2147483646 w 566"/>
              <a:gd name="T91" fmla="*/ 2147483646 h 545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566" h="545">
                <a:moveTo>
                  <a:pt x="565" y="516"/>
                </a:moveTo>
                <a:lnTo>
                  <a:pt x="565" y="516"/>
                </a:lnTo>
                <a:cubicBezTo>
                  <a:pt x="565" y="537"/>
                  <a:pt x="551" y="544"/>
                  <a:pt x="537" y="544"/>
                </a:cubicBezTo>
                <a:cubicBezTo>
                  <a:pt x="530" y="544"/>
                  <a:pt x="523" y="544"/>
                  <a:pt x="516" y="544"/>
                </a:cubicBezTo>
                <a:cubicBezTo>
                  <a:pt x="381" y="438"/>
                  <a:pt x="381" y="438"/>
                  <a:pt x="381" y="438"/>
                </a:cubicBezTo>
                <a:cubicBezTo>
                  <a:pt x="191" y="544"/>
                  <a:pt x="191" y="544"/>
                  <a:pt x="191" y="544"/>
                </a:cubicBezTo>
                <a:cubicBezTo>
                  <a:pt x="183" y="544"/>
                  <a:pt x="183" y="544"/>
                  <a:pt x="176" y="544"/>
                </a:cubicBezTo>
                <a:cubicBezTo>
                  <a:pt x="169" y="544"/>
                  <a:pt x="162" y="544"/>
                  <a:pt x="162" y="544"/>
                </a:cubicBezTo>
                <a:cubicBezTo>
                  <a:pt x="7" y="431"/>
                  <a:pt x="7" y="431"/>
                  <a:pt x="7" y="431"/>
                </a:cubicBezTo>
                <a:cubicBezTo>
                  <a:pt x="0" y="424"/>
                  <a:pt x="0" y="417"/>
                  <a:pt x="0" y="402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14"/>
                  <a:pt x="7" y="0"/>
                  <a:pt x="28" y="0"/>
                </a:cubicBezTo>
                <a:cubicBezTo>
                  <a:pt x="35" y="0"/>
                  <a:pt x="35" y="0"/>
                  <a:pt x="42" y="7"/>
                </a:cubicBezTo>
                <a:cubicBezTo>
                  <a:pt x="176" y="106"/>
                  <a:pt x="176" y="106"/>
                  <a:pt x="176" y="106"/>
                </a:cubicBezTo>
                <a:cubicBezTo>
                  <a:pt x="374" y="0"/>
                  <a:pt x="374" y="0"/>
                  <a:pt x="374" y="0"/>
                </a:cubicBezTo>
                <a:lnTo>
                  <a:pt x="381" y="0"/>
                </a:lnTo>
                <a:cubicBezTo>
                  <a:pt x="389" y="0"/>
                  <a:pt x="396" y="0"/>
                  <a:pt x="403" y="7"/>
                </a:cubicBezTo>
                <a:cubicBezTo>
                  <a:pt x="551" y="120"/>
                  <a:pt x="551" y="120"/>
                  <a:pt x="551" y="120"/>
                </a:cubicBezTo>
                <a:cubicBezTo>
                  <a:pt x="558" y="127"/>
                  <a:pt x="565" y="134"/>
                  <a:pt x="565" y="141"/>
                </a:cubicBezTo>
                <a:lnTo>
                  <a:pt x="565" y="516"/>
                </a:lnTo>
                <a:close/>
                <a:moveTo>
                  <a:pt x="148" y="459"/>
                </a:moveTo>
                <a:lnTo>
                  <a:pt x="148" y="459"/>
                </a:lnTo>
                <a:cubicBezTo>
                  <a:pt x="148" y="155"/>
                  <a:pt x="148" y="155"/>
                  <a:pt x="148" y="155"/>
                </a:cubicBezTo>
                <a:cubicBezTo>
                  <a:pt x="56" y="84"/>
                  <a:pt x="56" y="84"/>
                  <a:pt x="56" y="84"/>
                </a:cubicBezTo>
                <a:cubicBezTo>
                  <a:pt x="56" y="388"/>
                  <a:pt x="56" y="388"/>
                  <a:pt x="56" y="388"/>
                </a:cubicBezTo>
                <a:lnTo>
                  <a:pt x="148" y="459"/>
                </a:lnTo>
                <a:close/>
                <a:moveTo>
                  <a:pt x="353" y="77"/>
                </a:moveTo>
                <a:lnTo>
                  <a:pt x="353" y="77"/>
                </a:lnTo>
                <a:cubicBezTo>
                  <a:pt x="205" y="155"/>
                  <a:pt x="205" y="155"/>
                  <a:pt x="205" y="155"/>
                </a:cubicBezTo>
                <a:cubicBezTo>
                  <a:pt x="205" y="473"/>
                  <a:pt x="205" y="473"/>
                  <a:pt x="205" y="473"/>
                </a:cubicBezTo>
                <a:cubicBezTo>
                  <a:pt x="353" y="388"/>
                  <a:pt x="353" y="388"/>
                  <a:pt x="353" y="388"/>
                </a:cubicBezTo>
                <a:lnTo>
                  <a:pt x="353" y="77"/>
                </a:lnTo>
                <a:close/>
                <a:moveTo>
                  <a:pt x="509" y="155"/>
                </a:moveTo>
                <a:lnTo>
                  <a:pt x="509" y="155"/>
                </a:lnTo>
                <a:cubicBezTo>
                  <a:pt x="410" y="84"/>
                  <a:pt x="410" y="84"/>
                  <a:pt x="410" y="84"/>
                </a:cubicBezTo>
                <a:cubicBezTo>
                  <a:pt x="410" y="388"/>
                  <a:pt x="410" y="388"/>
                  <a:pt x="410" y="388"/>
                </a:cubicBezTo>
                <a:cubicBezTo>
                  <a:pt x="509" y="459"/>
                  <a:pt x="509" y="459"/>
                  <a:pt x="509" y="459"/>
                </a:cubicBezTo>
                <a:lnTo>
                  <a:pt x="509" y="155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67" name="Freeform 103"/>
          <p:cNvSpPr>
            <a:spLocks noChangeArrowheads="1"/>
          </p:cNvSpPr>
          <p:nvPr/>
        </p:nvSpPr>
        <p:spPr bwMode="auto">
          <a:xfrm rot="900000">
            <a:off x="6947247" y="1180697"/>
            <a:ext cx="339625" cy="342124"/>
          </a:xfrm>
          <a:custGeom>
            <a:avLst/>
            <a:gdLst>
              <a:gd name="T0" fmla="*/ 2147483646 w 601"/>
              <a:gd name="T1" fmla="*/ 2147483646 h 602"/>
              <a:gd name="T2" fmla="*/ 2147483646 w 601"/>
              <a:gd name="T3" fmla="*/ 2147483646 h 602"/>
              <a:gd name="T4" fmla="*/ 2147483646 w 601"/>
              <a:gd name="T5" fmla="*/ 2147483646 h 602"/>
              <a:gd name="T6" fmla="*/ 2147483646 w 601"/>
              <a:gd name="T7" fmla="*/ 2147483646 h 602"/>
              <a:gd name="T8" fmla="*/ 2147483646 w 601"/>
              <a:gd name="T9" fmla="*/ 2147483646 h 602"/>
              <a:gd name="T10" fmla="*/ 2147483646 w 601"/>
              <a:gd name="T11" fmla="*/ 2147483646 h 602"/>
              <a:gd name="T12" fmla="*/ 2147483646 w 601"/>
              <a:gd name="T13" fmla="*/ 2147483646 h 602"/>
              <a:gd name="T14" fmla="*/ 2147483646 w 601"/>
              <a:gd name="T15" fmla="*/ 2147483646 h 602"/>
              <a:gd name="T16" fmla="*/ 2147483646 w 601"/>
              <a:gd name="T17" fmla="*/ 2147483646 h 602"/>
              <a:gd name="T18" fmla="*/ 2147483646 w 601"/>
              <a:gd name="T19" fmla="*/ 2147483646 h 602"/>
              <a:gd name="T20" fmla="*/ 2147483646 w 601"/>
              <a:gd name="T21" fmla="*/ 2147483646 h 602"/>
              <a:gd name="T22" fmla="*/ 2147483646 w 601"/>
              <a:gd name="T23" fmla="*/ 2147483646 h 602"/>
              <a:gd name="T24" fmla="*/ 2147483646 w 601"/>
              <a:gd name="T25" fmla="*/ 2147483646 h 602"/>
              <a:gd name="T26" fmla="*/ 2147483646 w 601"/>
              <a:gd name="T27" fmla="*/ 2147483646 h 602"/>
              <a:gd name="T28" fmla="*/ 2147483646 w 601"/>
              <a:gd name="T29" fmla="*/ 2147483646 h 602"/>
              <a:gd name="T30" fmla="*/ 2147483646 w 601"/>
              <a:gd name="T31" fmla="*/ 2147483646 h 602"/>
              <a:gd name="T32" fmla="*/ 2147483646 w 601"/>
              <a:gd name="T33" fmla="*/ 2147483646 h 602"/>
              <a:gd name="T34" fmla="*/ 2147483646 w 601"/>
              <a:gd name="T35" fmla="*/ 2147483646 h 602"/>
              <a:gd name="T36" fmla="*/ 2147483646 w 601"/>
              <a:gd name="T37" fmla="*/ 2147483646 h 602"/>
              <a:gd name="T38" fmla="*/ 2147483646 w 601"/>
              <a:gd name="T39" fmla="*/ 2147483646 h 602"/>
              <a:gd name="T40" fmla="*/ 2147483646 w 601"/>
              <a:gd name="T41" fmla="*/ 2147483646 h 602"/>
              <a:gd name="T42" fmla="*/ 2147483646 w 601"/>
              <a:gd name="T43" fmla="*/ 2147483646 h 602"/>
              <a:gd name="T44" fmla="*/ 2147483646 w 601"/>
              <a:gd name="T45" fmla="*/ 2147483646 h 602"/>
              <a:gd name="T46" fmla="*/ 2147483646 w 601"/>
              <a:gd name="T47" fmla="*/ 2147483646 h 602"/>
              <a:gd name="T48" fmla="*/ 2147483646 w 601"/>
              <a:gd name="T49" fmla="*/ 2147483646 h 602"/>
              <a:gd name="T50" fmla="*/ 2147483646 w 601"/>
              <a:gd name="T51" fmla="*/ 2147483646 h 602"/>
              <a:gd name="T52" fmla="*/ 2147483646 w 601"/>
              <a:gd name="T53" fmla="*/ 2147483646 h 602"/>
              <a:gd name="T54" fmla="*/ 2147483646 w 601"/>
              <a:gd name="T55" fmla="*/ 2147483646 h 602"/>
              <a:gd name="T56" fmla="*/ 2147483646 w 601"/>
              <a:gd name="T57" fmla="*/ 2147483646 h 602"/>
              <a:gd name="T58" fmla="*/ 2147483646 w 601"/>
              <a:gd name="T59" fmla="*/ 2147483646 h 602"/>
              <a:gd name="T60" fmla="*/ 2147483646 w 601"/>
              <a:gd name="T61" fmla="*/ 2147483646 h 602"/>
              <a:gd name="T62" fmla="*/ 2147483646 w 601"/>
              <a:gd name="T63" fmla="*/ 2147483646 h 602"/>
              <a:gd name="T64" fmla="*/ 2147483646 w 601"/>
              <a:gd name="T65" fmla="*/ 2147483646 h 602"/>
              <a:gd name="T66" fmla="*/ 2147483646 w 601"/>
              <a:gd name="T67" fmla="*/ 2147483646 h 602"/>
              <a:gd name="T68" fmla="*/ 2147483646 w 601"/>
              <a:gd name="T69" fmla="*/ 2147483646 h 602"/>
              <a:gd name="T70" fmla="*/ 2147483646 w 601"/>
              <a:gd name="T71" fmla="*/ 2147483646 h 602"/>
              <a:gd name="T72" fmla="*/ 2147483646 w 601"/>
              <a:gd name="T73" fmla="*/ 2147483646 h 602"/>
              <a:gd name="T74" fmla="*/ 2147483646 w 601"/>
              <a:gd name="T75" fmla="*/ 2147483646 h 602"/>
              <a:gd name="T76" fmla="*/ 2147483646 w 601"/>
              <a:gd name="T77" fmla="*/ 2147483646 h 602"/>
              <a:gd name="T78" fmla="*/ 2147483646 w 601"/>
              <a:gd name="T79" fmla="*/ 2147483646 h 602"/>
              <a:gd name="T80" fmla="*/ 2147483646 w 601"/>
              <a:gd name="T81" fmla="*/ 2147483646 h 602"/>
              <a:gd name="T82" fmla="*/ 2147483646 w 601"/>
              <a:gd name="T83" fmla="*/ 2147483646 h 602"/>
              <a:gd name="T84" fmla="*/ 2147483646 w 601"/>
              <a:gd name="T85" fmla="*/ 2147483646 h 602"/>
              <a:gd name="T86" fmla="*/ 2147483646 w 601"/>
              <a:gd name="T87" fmla="*/ 2147483646 h 602"/>
              <a:gd name="T88" fmla="*/ 2147483646 w 601"/>
              <a:gd name="T89" fmla="*/ 2147483646 h 602"/>
              <a:gd name="T90" fmla="*/ 2147483646 w 601"/>
              <a:gd name="T91" fmla="*/ 2147483646 h 602"/>
              <a:gd name="T92" fmla="*/ 2147483646 w 601"/>
              <a:gd name="T93" fmla="*/ 2147483646 h 602"/>
              <a:gd name="T94" fmla="*/ 2147483646 w 601"/>
              <a:gd name="T95" fmla="*/ 2147483646 h 602"/>
              <a:gd name="T96" fmla="*/ 2147483646 w 601"/>
              <a:gd name="T97" fmla="*/ 2147483646 h 602"/>
              <a:gd name="T98" fmla="*/ 2147483646 w 601"/>
              <a:gd name="T99" fmla="*/ 2147483646 h 602"/>
              <a:gd name="T100" fmla="*/ 2147483646 w 601"/>
              <a:gd name="T101" fmla="*/ 2147483646 h 602"/>
              <a:gd name="T102" fmla="*/ 2147483646 w 601"/>
              <a:gd name="T103" fmla="*/ 2147483646 h 602"/>
              <a:gd name="T104" fmla="*/ 2147483646 w 601"/>
              <a:gd name="T105" fmla="*/ 2147483646 h 602"/>
              <a:gd name="T106" fmla="*/ 2147483646 w 601"/>
              <a:gd name="T107" fmla="*/ 2147483646 h 602"/>
              <a:gd name="T108" fmla="*/ 2147483646 w 601"/>
              <a:gd name="T109" fmla="*/ 2147483646 h 602"/>
              <a:gd name="T110" fmla="*/ 2147483646 w 601"/>
              <a:gd name="T111" fmla="*/ 2147483646 h 602"/>
              <a:gd name="T112" fmla="*/ 2147483646 w 601"/>
              <a:gd name="T113" fmla="*/ 2147483646 h 602"/>
              <a:gd name="T114" fmla="*/ 2147483646 w 601"/>
              <a:gd name="T115" fmla="*/ 2147483646 h 602"/>
              <a:gd name="T116" fmla="*/ 2147483646 w 601"/>
              <a:gd name="T117" fmla="*/ 2147483646 h 602"/>
              <a:gd name="T118" fmla="*/ 2147483646 w 601"/>
              <a:gd name="T119" fmla="*/ 2147483646 h 602"/>
              <a:gd name="T120" fmla="*/ 2147483646 w 601"/>
              <a:gd name="T121" fmla="*/ 2147483646 h 602"/>
              <a:gd name="T122" fmla="*/ 2147483646 w 601"/>
              <a:gd name="T123" fmla="*/ 2147483646 h 60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601" h="602">
                <a:moveTo>
                  <a:pt x="572" y="333"/>
                </a:moveTo>
                <a:lnTo>
                  <a:pt x="572" y="333"/>
                </a:lnTo>
                <a:cubicBezTo>
                  <a:pt x="494" y="333"/>
                  <a:pt x="494" y="333"/>
                  <a:pt x="494" y="333"/>
                </a:cubicBezTo>
                <a:cubicBezTo>
                  <a:pt x="480" y="333"/>
                  <a:pt x="466" y="318"/>
                  <a:pt x="466" y="304"/>
                </a:cubicBezTo>
                <a:cubicBezTo>
                  <a:pt x="466" y="283"/>
                  <a:pt x="480" y="276"/>
                  <a:pt x="494" y="276"/>
                </a:cubicBezTo>
                <a:cubicBezTo>
                  <a:pt x="572" y="276"/>
                  <a:pt x="572" y="276"/>
                  <a:pt x="572" y="276"/>
                </a:cubicBezTo>
                <a:cubicBezTo>
                  <a:pt x="586" y="276"/>
                  <a:pt x="600" y="283"/>
                  <a:pt x="600" y="304"/>
                </a:cubicBezTo>
                <a:cubicBezTo>
                  <a:pt x="600" y="318"/>
                  <a:pt x="586" y="333"/>
                  <a:pt x="572" y="333"/>
                </a:cubicBezTo>
                <a:close/>
                <a:moveTo>
                  <a:pt x="522" y="113"/>
                </a:moveTo>
                <a:lnTo>
                  <a:pt x="522" y="113"/>
                </a:lnTo>
                <a:cubicBezTo>
                  <a:pt x="473" y="163"/>
                  <a:pt x="473" y="163"/>
                  <a:pt x="473" y="163"/>
                </a:cubicBezTo>
                <a:cubicBezTo>
                  <a:pt x="459" y="177"/>
                  <a:pt x="459" y="177"/>
                  <a:pt x="459" y="177"/>
                </a:cubicBezTo>
                <a:cubicBezTo>
                  <a:pt x="452" y="184"/>
                  <a:pt x="445" y="191"/>
                  <a:pt x="438" y="191"/>
                </a:cubicBezTo>
                <a:cubicBezTo>
                  <a:pt x="424" y="191"/>
                  <a:pt x="409" y="177"/>
                  <a:pt x="409" y="163"/>
                </a:cubicBezTo>
                <a:cubicBezTo>
                  <a:pt x="409" y="156"/>
                  <a:pt x="417" y="149"/>
                  <a:pt x="424" y="142"/>
                </a:cubicBezTo>
                <a:cubicBezTo>
                  <a:pt x="438" y="128"/>
                  <a:pt x="438" y="128"/>
                  <a:pt x="438" y="128"/>
                </a:cubicBezTo>
                <a:cubicBezTo>
                  <a:pt x="487" y="78"/>
                  <a:pt x="487" y="78"/>
                  <a:pt x="487" y="78"/>
                </a:cubicBezTo>
                <a:cubicBezTo>
                  <a:pt x="494" y="71"/>
                  <a:pt x="501" y="64"/>
                  <a:pt x="508" y="64"/>
                </a:cubicBezTo>
                <a:cubicBezTo>
                  <a:pt x="522" y="64"/>
                  <a:pt x="537" y="78"/>
                  <a:pt x="537" y="92"/>
                </a:cubicBezTo>
                <a:cubicBezTo>
                  <a:pt x="537" y="99"/>
                  <a:pt x="530" y="106"/>
                  <a:pt x="522" y="113"/>
                </a:cubicBezTo>
                <a:close/>
                <a:moveTo>
                  <a:pt x="296" y="417"/>
                </a:moveTo>
                <a:lnTo>
                  <a:pt x="296" y="417"/>
                </a:lnTo>
                <a:cubicBezTo>
                  <a:pt x="254" y="417"/>
                  <a:pt x="219" y="389"/>
                  <a:pt x="197" y="361"/>
                </a:cubicBezTo>
                <a:cubicBezTo>
                  <a:pt x="190" y="333"/>
                  <a:pt x="190" y="333"/>
                  <a:pt x="190" y="333"/>
                </a:cubicBezTo>
                <a:cubicBezTo>
                  <a:pt x="190" y="318"/>
                  <a:pt x="183" y="311"/>
                  <a:pt x="183" y="304"/>
                </a:cubicBezTo>
                <a:cubicBezTo>
                  <a:pt x="183" y="241"/>
                  <a:pt x="233" y="191"/>
                  <a:pt x="296" y="191"/>
                </a:cubicBezTo>
                <a:cubicBezTo>
                  <a:pt x="360" y="191"/>
                  <a:pt x="409" y="241"/>
                  <a:pt x="409" y="304"/>
                </a:cubicBezTo>
                <a:cubicBezTo>
                  <a:pt x="409" y="368"/>
                  <a:pt x="360" y="417"/>
                  <a:pt x="296" y="417"/>
                </a:cubicBezTo>
                <a:close/>
                <a:moveTo>
                  <a:pt x="296" y="248"/>
                </a:moveTo>
                <a:lnTo>
                  <a:pt x="296" y="248"/>
                </a:lnTo>
                <a:cubicBezTo>
                  <a:pt x="268" y="248"/>
                  <a:pt x="240" y="269"/>
                  <a:pt x="240" y="304"/>
                </a:cubicBezTo>
                <a:cubicBezTo>
                  <a:pt x="240" y="333"/>
                  <a:pt x="268" y="361"/>
                  <a:pt x="296" y="361"/>
                </a:cubicBezTo>
                <a:cubicBezTo>
                  <a:pt x="332" y="361"/>
                  <a:pt x="353" y="333"/>
                  <a:pt x="353" y="304"/>
                </a:cubicBezTo>
                <a:cubicBezTo>
                  <a:pt x="353" y="269"/>
                  <a:pt x="332" y="248"/>
                  <a:pt x="296" y="248"/>
                </a:cubicBezTo>
                <a:close/>
                <a:moveTo>
                  <a:pt x="296" y="135"/>
                </a:moveTo>
                <a:lnTo>
                  <a:pt x="296" y="135"/>
                </a:lnTo>
                <a:cubicBezTo>
                  <a:pt x="282" y="135"/>
                  <a:pt x="268" y="120"/>
                  <a:pt x="268" y="106"/>
                </a:cubicBezTo>
                <a:cubicBezTo>
                  <a:pt x="268" y="29"/>
                  <a:pt x="268" y="29"/>
                  <a:pt x="268" y="29"/>
                </a:cubicBezTo>
                <a:cubicBezTo>
                  <a:pt x="268" y="15"/>
                  <a:pt x="282" y="0"/>
                  <a:pt x="296" y="0"/>
                </a:cubicBezTo>
                <a:cubicBezTo>
                  <a:pt x="318" y="0"/>
                  <a:pt x="325" y="15"/>
                  <a:pt x="325" y="29"/>
                </a:cubicBezTo>
                <a:cubicBezTo>
                  <a:pt x="325" y="106"/>
                  <a:pt x="325" y="106"/>
                  <a:pt x="325" y="106"/>
                </a:cubicBezTo>
                <a:cubicBezTo>
                  <a:pt x="325" y="120"/>
                  <a:pt x="318" y="135"/>
                  <a:pt x="296" y="135"/>
                </a:cubicBezTo>
                <a:close/>
                <a:moveTo>
                  <a:pt x="176" y="460"/>
                </a:moveTo>
                <a:lnTo>
                  <a:pt x="176" y="460"/>
                </a:lnTo>
                <a:cubicBezTo>
                  <a:pt x="162" y="481"/>
                  <a:pt x="162" y="481"/>
                  <a:pt x="162" y="481"/>
                </a:cubicBezTo>
                <a:cubicBezTo>
                  <a:pt x="113" y="531"/>
                  <a:pt x="113" y="531"/>
                  <a:pt x="113" y="531"/>
                </a:cubicBezTo>
                <a:cubicBezTo>
                  <a:pt x="106" y="538"/>
                  <a:pt x="98" y="538"/>
                  <a:pt x="91" y="538"/>
                </a:cubicBezTo>
                <a:cubicBezTo>
                  <a:pt x="77" y="538"/>
                  <a:pt x="63" y="524"/>
                  <a:pt x="63" y="509"/>
                </a:cubicBezTo>
                <a:cubicBezTo>
                  <a:pt x="63" y="502"/>
                  <a:pt x="63" y="495"/>
                  <a:pt x="70" y="488"/>
                </a:cubicBezTo>
                <a:cubicBezTo>
                  <a:pt x="120" y="439"/>
                  <a:pt x="120" y="439"/>
                  <a:pt x="120" y="439"/>
                </a:cubicBezTo>
                <a:cubicBezTo>
                  <a:pt x="141" y="424"/>
                  <a:pt x="141" y="424"/>
                  <a:pt x="141" y="424"/>
                </a:cubicBezTo>
                <a:cubicBezTo>
                  <a:pt x="141" y="417"/>
                  <a:pt x="148" y="417"/>
                  <a:pt x="155" y="417"/>
                </a:cubicBezTo>
                <a:cubicBezTo>
                  <a:pt x="176" y="417"/>
                  <a:pt x="183" y="424"/>
                  <a:pt x="183" y="446"/>
                </a:cubicBezTo>
                <a:cubicBezTo>
                  <a:pt x="183" y="453"/>
                  <a:pt x="183" y="460"/>
                  <a:pt x="176" y="460"/>
                </a:cubicBezTo>
                <a:close/>
                <a:moveTo>
                  <a:pt x="155" y="191"/>
                </a:moveTo>
                <a:lnTo>
                  <a:pt x="155" y="191"/>
                </a:lnTo>
                <a:cubicBezTo>
                  <a:pt x="148" y="191"/>
                  <a:pt x="141" y="184"/>
                  <a:pt x="141" y="177"/>
                </a:cubicBezTo>
                <a:cubicBezTo>
                  <a:pt x="120" y="163"/>
                  <a:pt x="120" y="163"/>
                  <a:pt x="120" y="163"/>
                </a:cubicBezTo>
                <a:cubicBezTo>
                  <a:pt x="70" y="113"/>
                  <a:pt x="70" y="113"/>
                  <a:pt x="70" y="113"/>
                </a:cubicBezTo>
                <a:cubicBezTo>
                  <a:pt x="63" y="106"/>
                  <a:pt x="63" y="99"/>
                  <a:pt x="63" y="92"/>
                </a:cubicBezTo>
                <a:cubicBezTo>
                  <a:pt x="63" y="78"/>
                  <a:pt x="77" y="64"/>
                  <a:pt x="91" y="64"/>
                </a:cubicBezTo>
                <a:cubicBezTo>
                  <a:pt x="98" y="64"/>
                  <a:pt x="106" y="71"/>
                  <a:pt x="113" y="78"/>
                </a:cubicBezTo>
                <a:cubicBezTo>
                  <a:pt x="162" y="128"/>
                  <a:pt x="162" y="128"/>
                  <a:pt x="162" y="128"/>
                </a:cubicBezTo>
                <a:cubicBezTo>
                  <a:pt x="176" y="142"/>
                  <a:pt x="176" y="142"/>
                  <a:pt x="176" y="142"/>
                </a:cubicBezTo>
                <a:cubicBezTo>
                  <a:pt x="183" y="149"/>
                  <a:pt x="183" y="156"/>
                  <a:pt x="183" y="163"/>
                </a:cubicBezTo>
                <a:cubicBezTo>
                  <a:pt x="183" y="177"/>
                  <a:pt x="176" y="191"/>
                  <a:pt x="155" y="191"/>
                </a:cubicBezTo>
                <a:close/>
                <a:moveTo>
                  <a:pt x="98" y="276"/>
                </a:moveTo>
                <a:lnTo>
                  <a:pt x="98" y="276"/>
                </a:lnTo>
                <a:cubicBezTo>
                  <a:pt x="120" y="276"/>
                  <a:pt x="127" y="283"/>
                  <a:pt x="127" y="304"/>
                </a:cubicBezTo>
                <a:cubicBezTo>
                  <a:pt x="127" y="318"/>
                  <a:pt x="120" y="333"/>
                  <a:pt x="98" y="333"/>
                </a:cubicBezTo>
                <a:cubicBezTo>
                  <a:pt x="28" y="333"/>
                  <a:pt x="28" y="333"/>
                  <a:pt x="28" y="333"/>
                </a:cubicBezTo>
                <a:cubicBezTo>
                  <a:pt x="7" y="333"/>
                  <a:pt x="0" y="318"/>
                  <a:pt x="0" y="304"/>
                </a:cubicBezTo>
                <a:cubicBezTo>
                  <a:pt x="0" y="283"/>
                  <a:pt x="7" y="276"/>
                  <a:pt x="28" y="276"/>
                </a:cubicBezTo>
                <a:cubicBezTo>
                  <a:pt x="98" y="276"/>
                  <a:pt x="98" y="276"/>
                  <a:pt x="98" y="276"/>
                </a:cubicBezTo>
                <a:close/>
                <a:moveTo>
                  <a:pt x="296" y="474"/>
                </a:moveTo>
                <a:lnTo>
                  <a:pt x="296" y="474"/>
                </a:lnTo>
                <a:cubicBezTo>
                  <a:pt x="318" y="474"/>
                  <a:pt x="325" y="481"/>
                  <a:pt x="325" y="502"/>
                </a:cubicBezTo>
                <a:cubicBezTo>
                  <a:pt x="325" y="573"/>
                  <a:pt x="325" y="573"/>
                  <a:pt x="325" y="573"/>
                </a:cubicBezTo>
                <a:cubicBezTo>
                  <a:pt x="325" y="594"/>
                  <a:pt x="318" y="601"/>
                  <a:pt x="296" y="601"/>
                </a:cubicBezTo>
                <a:cubicBezTo>
                  <a:pt x="282" y="601"/>
                  <a:pt x="268" y="594"/>
                  <a:pt x="268" y="573"/>
                </a:cubicBezTo>
                <a:cubicBezTo>
                  <a:pt x="268" y="502"/>
                  <a:pt x="268" y="502"/>
                  <a:pt x="268" y="502"/>
                </a:cubicBezTo>
                <a:cubicBezTo>
                  <a:pt x="268" y="481"/>
                  <a:pt x="282" y="474"/>
                  <a:pt x="296" y="474"/>
                </a:cubicBezTo>
                <a:close/>
                <a:moveTo>
                  <a:pt x="438" y="417"/>
                </a:moveTo>
                <a:lnTo>
                  <a:pt x="438" y="417"/>
                </a:lnTo>
                <a:cubicBezTo>
                  <a:pt x="445" y="417"/>
                  <a:pt x="452" y="417"/>
                  <a:pt x="459" y="424"/>
                </a:cubicBezTo>
                <a:cubicBezTo>
                  <a:pt x="473" y="439"/>
                  <a:pt x="473" y="439"/>
                  <a:pt x="473" y="439"/>
                </a:cubicBezTo>
                <a:cubicBezTo>
                  <a:pt x="522" y="488"/>
                  <a:pt x="522" y="488"/>
                  <a:pt x="522" y="488"/>
                </a:cubicBezTo>
                <a:cubicBezTo>
                  <a:pt x="530" y="495"/>
                  <a:pt x="537" y="502"/>
                  <a:pt x="537" y="509"/>
                </a:cubicBezTo>
                <a:cubicBezTo>
                  <a:pt x="537" y="524"/>
                  <a:pt x="522" y="538"/>
                  <a:pt x="508" y="538"/>
                </a:cubicBezTo>
                <a:cubicBezTo>
                  <a:pt x="501" y="538"/>
                  <a:pt x="494" y="538"/>
                  <a:pt x="487" y="531"/>
                </a:cubicBezTo>
                <a:cubicBezTo>
                  <a:pt x="438" y="481"/>
                  <a:pt x="438" y="481"/>
                  <a:pt x="438" y="481"/>
                </a:cubicBezTo>
                <a:cubicBezTo>
                  <a:pt x="424" y="460"/>
                  <a:pt x="424" y="460"/>
                  <a:pt x="424" y="460"/>
                </a:cubicBezTo>
                <a:cubicBezTo>
                  <a:pt x="417" y="460"/>
                  <a:pt x="409" y="453"/>
                  <a:pt x="409" y="446"/>
                </a:cubicBezTo>
                <a:cubicBezTo>
                  <a:pt x="409" y="424"/>
                  <a:pt x="424" y="417"/>
                  <a:pt x="438" y="41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69" name="Freeform 104"/>
          <p:cNvSpPr>
            <a:spLocks noChangeArrowheads="1"/>
          </p:cNvSpPr>
          <p:nvPr/>
        </p:nvSpPr>
        <p:spPr bwMode="auto">
          <a:xfrm rot="900000">
            <a:off x="11059397" y="1682694"/>
            <a:ext cx="279692" cy="277194"/>
          </a:xfrm>
          <a:custGeom>
            <a:avLst/>
            <a:gdLst>
              <a:gd name="T0" fmla="*/ 2147483646 w 496"/>
              <a:gd name="T1" fmla="*/ 2147483646 h 489"/>
              <a:gd name="T2" fmla="*/ 2147483646 w 496"/>
              <a:gd name="T3" fmla="*/ 2147483646 h 489"/>
              <a:gd name="T4" fmla="*/ 2147483646 w 496"/>
              <a:gd name="T5" fmla="*/ 2147483646 h 489"/>
              <a:gd name="T6" fmla="*/ 2147483646 w 496"/>
              <a:gd name="T7" fmla="*/ 2147483646 h 489"/>
              <a:gd name="T8" fmla="*/ 2147483646 w 496"/>
              <a:gd name="T9" fmla="*/ 2147483646 h 489"/>
              <a:gd name="T10" fmla="*/ 2147483646 w 496"/>
              <a:gd name="T11" fmla="*/ 2147483646 h 489"/>
              <a:gd name="T12" fmla="*/ 2147483646 w 496"/>
              <a:gd name="T13" fmla="*/ 2147483646 h 489"/>
              <a:gd name="T14" fmla="*/ 2147483646 w 496"/>
              <a:gd name="T15" fmla="*/ 2147483646 h 489"/>
              <a:gd name="T16" fmla="*/ 2147483646 w 496"/>
              <a:gd name="T17" fmla="*/ 2147483646 h 489"/>
              <a:gd name="T18" fmla="*/ 2147483646 w 496"/>
              <a:gd name="T19" fmla="*/ 2147483646 h 489"/>
              <a:gd name="T20" fmla="*/ 2147483646 w 496"/>
              <a:gd name="T21" fmla="*/ 2147483646 h 489"/>
              <a:gd name="T22" fmla="*/ 2147483646 w 496"/>
              <a:gd name="T23" fmla="*/ 2147483646 h 489"/>
              <a:gd name="T24" fmla="*/ 2147483646 w 496"/>
              <a:gd name="T25" fmla="*/ 2147483646 h 489"/>
              <a:gd name="T26" fmla="*/ 2147483646 w 496"/>
              <a:gd name="T27" fmla="*/ 2147483646 h 489"/>
              <a:gd name="T28" fmla="*/ 2147483646 w 496"/>
              <a:gd name="T29" fmla="*/ 2147483646 h 489"/>
              <a:gd name="T30" fmla="*/ 2147483646 w 496"/>
              <a:gd name="T31" fmla="*/ 2147483646 h 489"/>
              <a:gd name="T32" fmla="*/ 2147483646 w 496"/>
              <a:gd name="T33" fmla="*/ 2147483646 h 489"/>
              <a:gd name="T34" fmla="*/ 2147483646 w 496"/>
              <a:gd name="T35" fmla="*/ 2147483646 h 489"/>
              <a:gd name="T36" fmla="*/ 2147483646 w 496"/>
              <a:gd name="T37" fmla="*/ 2147483646 h 489"/>
              <a:gd name="T38" fmla="*/ 2147483646 w 496"/>
              <a:gd name="T39" fmla="*/ 0 h 489"/>
              <a:gd name="T40" fmla="*/ 2147483646 w 496"/>
              <a:gd name="T41" fmla="*/ 2147483646 h 489"/>
              <a:gd name="T42" fmla="*/ 2147483646 w 496"/>
              <a:gd name="T43" fmla="*/ 2147483646 h 489"/>
              <a:gd name="T44" fmla="*/ 2147483646 w 496"/>
              <a:gd name="T45" fmla="*/ 2147483646 h 489"/>
              <a:gd name="T46" fmla="*/ 2147483646 w 496"/>
              <a:gd name="T47" fmla="*/ 2147483646 h 489"/>
              <a:gd name="T48" fmla="*/ 2147483646 w 496"/>
              <a:gd name="T49" fmla="*/ 2147483646 h 489"/>
              <a:gd name="T50" fmla="*/ 2147483646 w 496"/>
              <a:gd name="T51" fmla="*/ 2147483646 h 489"/>
              <a:gd name="T52" fmla="*/ 2147483646 w 496"/>
              <a:gd name="T53" fmla="*/ 2147483646 h 489"/>
              <a:gd name="T54" fmla="*/ 2147483646 w 496"/>
              <a:gd name="T55" fmla="*/ 2147483646 h 489"/>
              <a:gd name="T56" fmla="*/ 2147483646 w 496"/>
              <a:gd name="T57" fmla="*/ 2147483646 h 489"/>
              <a:gd name="T58" fmla="*/ 2147483646 w 496"/>
              <a:gd name="T59" fmla="*/ 2147483646 h 489"/>
              <a:gd name="T60" fmla="*/ 0 w 496"/>
              <a:gd name="T61" fmla="*/ 2147483646 h 489"/>
              <a:gd name="T62" fmla="*/ 2147483646 w 496"/>
              <a:gd name="T63" fmla="*/ 2147483646 h 489"/>
              <a:gd name="T64" fmla="*/ 2147483646 w 496"/>
              <a:gd name="T65" fmla="*/ 2147483646 h 489"/>
              <a:gd name="T66" fmla="*/ 2147483646 w 496"/>
              <a:gd name="T67" fmla="*/ 2147483646 h 489"/>
              <a:gd name="T68" fmla="*/ 2147483646 w 496"/>
              <a:gd name="T69" fmla="*/ 2147483646 h 489"/>
              <a:gd name="T70" fmla="*/ 2147483646 w 496"/>
              <a:gd name="T71" fmla="*/ 2147483646 h 489"/>
              <a:gd name="T72" fmla="*/ 2147483646 w 496"/>
              <a:gd name="T73" fmla="*/ 2147483646 h 489"/>
              <a:gd name="T74" fmla="*/ 2147483646 w 496"/>
              <a:gd name="T75" fmla="*/ 2147483646 h 489"/>
              <a:gd name="T76" fmla="*/ 2147483646 w 496"/>
              <a:gd name="T77" fmla="*/ 2147483646 h 489"/>
              <a:gd name="T78" fmla="*/ 2147483646 w 496"/>
              <a:gd name="T79" fmla="*/ 2147483646 h 489"/>
              <a:gd name="T80" fmla="*/ 2147483646 w 496"/>
              <a:gd name="T81" fmla="*/ 2147483646 h 489"/>
              <a:gd name="T82" fmla="*/ 2147483646 w 496"/>
              <a:gd name="T83" fmla="*/ 2147483646 h 489"/>
              <a:gd name="T84" fmla="*/ 2147483646 w 496"/>
              <a:gd name="T85" fmla="*/ 2147483646 h 489"/>
              <a:gd name="T86" fmla="*/ 2147483646 w 496"/>
              <a:gd name="T87" fmla="*/ 2147483646 h 489"/>
              <a:gd name="T88" fmla="*/ 2147483646 w 496"/>
              <a:gd name="T89" fmla="*/ 2147483646 h 489"/>
              <a:gd name="T90" fmla="*/ 2147483646 w 496"/>
              <a:gd name="T91" fmla="*/ 2147483646 h 48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96" h="489">
                <a:moveTo>
                  <a:pt x="466" y="276"/>
                </a:moveTo>
                <a:lnTo>
                  <a:pt x="466" y="276"/>
                </a:lnTo>
                <a:cubicBezTo>
                  <a:pt x="445" y="276"/>
                  <a:pt x="445" y="276"/>
                  <a:pt x="445" y="276"/>
                </a:cubicBezTo>
                <a:cubicBezTo>
                  <a:pt x="431" y="276"/>
                  <a:pt x="417" y="261"/>
                  <a:pt x="417" y="247"/>
                </a:cubicBezTo>
                <a:cubicBezTo>
                  <a:pt x="417" y="226"/>
                  <a:pt x="431" y="219"/>
                  <a:pt x="445" y="219"/>
                </a:cubicBezTo>
                <a:cubicBezTo>
                  <a:pt x="466" y="219"/>
                  <a:pt x="466" y="219"/>
                  <a:pt x="466" y="219"/>
                </a:cubicBezTo>
                <a:cubicBezTo>
                  <a:pt x="480" y="219"/>
                  <a:pt x="495" y="226"/>
                  <a:pt x="495" y="247"/>
                </a:cubicBezTo>
                <a:cubicBezTo>
                  <a:pt x="495" y="261"/>
                  <a:pt x="480" y="276"/>
                  <a:pt x="466" y="276"/>
                </a:cubicBezTo>
                <a:close/>
                <a:moveTo>
                  <a:pt x="424" y="106"/>
                </a:moveTo>
                <a:lnTo>
                  <a:pt x="424" y="106"/>
                </a:lnTo>
                <a:cubicBezTo>
                  <a:pt x="410" y="120"/>
                  <a:pt x="410" y="120"/>
                  <a:pt x="410" y="120"/>
                </a:cubicBezTo>
                <a:cubicBezTo>
                  <a:pt x="403" y="127"/>
                  <a:pt x="396" y="134"/>
                  <a:pt x="389" y="134"/>
                </a:cubicBezTo>
                <a:cubicBezTo>
                  <a:pt x="375" y="134"/>
                  <a:pt x="360" y="120"/>
                  <a:pt x="360" y="106"/>
                </a:cubicBezTo>
                <a:cubicBezTo>
                  <a:pt x="360" y="99"/>
                  <a:pt x="360" y="92"/>
                  <a:pt x="367" y="85"/>
                </a:cubicBezTo>
                <a:cubicBezTo>
                  <a:pt x="389" y="63"/>
                  <a:pt x="389" y="63"/>
                  <a:pt x="389" y="63"/>
                </a:cubicBezTo>
                <a:cubicBezTo>
                  <a:pt x="396" y="56"/>
                  <a:pt x="403" y="56"/>
                  <a:pt x="410" y="56"/>
                </a:cubicBezTo>
                <a:cubicBezTo>
                  <a:pt x="424" y="56"/>
                  <a:pt x="438" y="71"/>
                  <a:pt x="438" y="85"/>
                </a:cubicBezTo>
                <a:cubicBezTo>
                  <a:pt x="438" y="92"/>
                  <a:pt x="431" y="99"/>
                  <a:pt x="424" y="106"/>
                </a:cubicBezTo>
                <a:close/>
                <a:moveTo>
                  <a:pt x="247" y="360"/>
                </a:moveTo>
                <a:lnTo>
                  <a:pt x="247" y="360"/>
                </a:lnTo>
                <a:cubicBezTo>
                  <a:pt x="205" y="360"/>
                  <a:pt x="169" y="332"/>
                  <a:pt x="148" y="304"/>
                </a:cubicBezTo>
                <a:cubicBezTo>
                  <a:pt x="141" y="276"/>
                  <a:pt x="141" y="276"/>
                  <a:pt x="141" y="276"/>
                </a:cubicBezTo>
                <a:cubicBezTo>
                  <a:pt x="134" y="261"/>
                  <a:pt x="134" y="254"/>
                  <a:pt x="134" y="247"/>
                </a:cubicBezTo>
                <a:cubicBezTo>
                  <a:pt x="134" y="184"/>
                  <a:pt x="184" y="134"/>
                  <a:pt x="247" y="134"/>
                </a:cubicBezTo>
                <a:cubicBezTo>
                  <a:pt x="311" y="134"/>
                  <a:pt x="360" y="184"/>
                  <a:pt x="360" y="247"/>
                </a:cubicBezTo>
                <a:cubicBezTo>
                  <a:pt x="360" y="311"/>
                  <a:pt x="311" y="360"/>
                  <a:pt x="247" y="360"/>
                </a:cubicBezTo>
                <a:close/>
                <a:moveTo>
                  <a:pt x="247" y="191"/>
                </a:moveTo>
                <a:lnTo>
                  <a:pt x="247" y="191"/>
                </a:lnTo>
                <a:cubicBezTo>
                  <a:pt x="219" y="191"/>
                  <a:pt x="191" y="212"/>
                  <a:pt x="191" y="247"/>
                </a:cubicBezTo>
                <a:cubicBezTo>
                  <a:pt x="191" y="276"/>
                  <a:pt x="219" y="304"/>
                  <a:pt x="247" y="304"/>
                </a:cubicBezTo>
                <a:cubicBezTo>
                  <a:pt x="276" y="304"/>
                  <a:pt x="304" y="276"/>
                  <a:pt x="304" y="247"/>
                </a:cubicBezTo>
                <a:cubicBezTo>
                  <a:pt x="304" y="212"/>
                  <a:pt x="276" y="191"/>
                  <a:pt x="247" y="191"/>
                </a:cubicBezTo>
                <a:close/>
                <a:moveTo>
                  <a:pt x="247" y="78"/>
                </a:moveTo>
                <a:lnTo>
                  <a:pt x="247" y="78"/>
                </a:lnTo>
                <a:cubicBezTo>
                  <a:pt x="233" y="78"/>
                  <a:pt x="219" y="63"/>
                  <a:pt x="219" y="49"/>
                </a:cubicBezTo>
                <a:cubicBezTo>
                  <a:pt x="219" y="28"/>
                  <a:pt x="219" y="28"/>
                  <a:pt x="219" y="28"/>
                </a:cubicBezTo>
                <a:cubicBezTo>
                  <a:pt x="219" y="14"/>
                  <a:pt x="233" y="0"/>
                  <a:pt x="247" y="0"/>
                </a:cubicBezTo>
                <a:cubicBezTo>
                  <a:pt x="261" y="0"/>
                  <a:pt x="276" y="14"/>
                  <a:pt x="276" y="28"/>
                </a:cubicBezTo>
                <a:cubicBezTo>
                  <a:pt x="276" y="49"/>
                  <a:pt x="276" y="49"/>
                  <a:pt x="276" y="49"/>
                </a:cubicBezTo>
                <a:cubicBezTo>
                  <a:pt x="276" y="63"/>
                  <a:pt x="261" y="78"/>
                  <a:pt x="247" y="78"/>
                </a:cubicBezTo>
                <a:close/>
                <a:moveTo>
                  <a:pt x="106" y="134"/>
                </a:moveTo>
                <a:lnTo>
                  <a:pt x="106" y="134"/>
                </a:lnTo>
                <a:cubicBezTo>
                  <a:pt x="99" y="134"/>
                  <a:pt x="92" y="127"/>
                  <a:pt x="85" y="120"/>
                </a:cubicBezTo>
                <a:cubicBezTo>
                  <a:pt x="71" y="106"/>
                  <a:pt x="71" y="106"/>
                  <a:pt x="71" y="106"/>
                </a:cubicBezTo>
                <a:cubicBezTo>
                  <a:pt x="64" y="99"/>
                  <a:pt x="56" y="92"/>
                  <a:pt x="56" y="85"/>
                </a:cubicBezTo>
                <a:cubicBezTo>
                  <a:pt x="56" y="71"/>
                  <a:pt x="71" y="56"/>
                  <a:pt x="85" y="56"/>
                </a:cubicBezTo>
                <a:cubicBezTo>
                  <a:pt x="92" y="56"/>
                  <a:pt x="99" y="56"/>
                  <a:pt x="106" y="63"/>
                </a:cubicBezTo>
                <a:cubicBezTo>
                  <a:pt x="127" y="85"/>
                  <a:pt x="127" y="85"/>
                  <a:pt x="127" y="85"/>
                </a:cubicBezTo>
                <a:cubicBezTo>
                  <a:pt x="134" y="92"/>
                  <a:pt x="134" y="99"/>
                  <a:pt x="134" y="106"/>
                </a:cubicBezTo>
                <a:cubicBezTo>
                  <a:pt x="134" y="120"/>
                  <a:pt x="120" y="134"/>
                  <a:pt x="106" y="134"/>
                </a:cubicBezTo>
                <a:close/>
                <a:moveTo>
                  <a:pt x="78" y="247"/>
                </a:moveTo>
                <a:lnTo>
                  <a:pt x="78" y="247"/>
                </a:lnTo>
                <a:cubicBezTo>
                  <a:pt x="78" y="261"/>
                  <a:pt x="64" y="276"/>
                  <a:pt x="49" y="276"/>
                </a:cubicBezTo>
                <a:cubicBezTo>
                  <a:pt x="28" y="276"/>
                  <a:pt x="28" y="276"/>
                  <a:pt x="28" y="276"/>
                </a:cubicBezTo>
                <a:cubicBezTo>
                  <a:pt x="14" y="276"/>
                  <a:pt x="0" y="261"/>
                  <a:pt x="0" y="247"/>
                </a:cubicBezTo>
                <a:cubicBezTo>
                  <a:pt x="0" y="226"/>
                  <a:pt x="14" y="219"/>
                  <a:pt x="28" y="219"/>
                </a:cubicBezTo>
                <a:cubicBezTo>
                  <a:pt x="49" y="219"/>
                  <a:pt x="49" y="219"/>
                  <a:pt x="49" y="219"/>
                </a:cubicBezTo>
                <a:cubicBezTo>
                  <a:pt x="64" y="219"/>
                  <a:pt x="78" y="226"/>
                  <a:pt x="78" y="247"/>
                </a:cubicBezTo>
                <a:close/>
                <a:moveTo>
                  <a:pt x="85" y="367"/>
                </a:moveTo>
                <a:lnTo>
                  <a:pt x="85" y="367"/>
                </a:lnTo>
                <a:cubicBezTo>
                  <a:pt x="92" y="360"/>
                  <a:pt x="99" y="360"/>
                  <a:pt x="106" y="360"/>
                </a:cubicBezTo>
                <a:cubicBezTo>
                  <a:pt x="120" y="360"/>
                  <a:pt x="134" y="367"/>
                  <a:pt x="134" y="389"/>
                </a:cubicBezTo>
                <a:cubicBezTo>
                  <a:pt x="134" y="396"/>
                  <a:pt x="134" y="403"/>
                  <a:pt x="127" y="403"/>
                </a:cubicBezTo>
                <a:cubicBezTo>
                  <a:pt x="106" y="424"/>
                  <a:pt x="106" y="424"/>
                  <a:pt x="106" y="424"/>
                </a:cubicBezTo>
                <a:cubicBezTo>
                  <a:pt x="99" y="431"/>
                  <a:pt x="92" y="431"/>
                  <a:pt x="85" y="431"/>
                </a:cubicBezTo>
                <a:cubicBezTo>
                  <a:pt x="71" y="431"/>
                  <a:pt x="56" y="424"/>
                  <a:pt x="56" y="403"/>
                </a:cubicBezTo>
                <a:cubicBezTo>
                  <a:pt x="56" y="396"/>
                  <a:pt x="64" y="389"/>
                  <a:pt x="71" y="389"/>
                </a:cubicBezTo>
                <a:lnTo>
                  <a:pt x="85" y="367"/>
                </a:lnTo>
                <a:close/>
                <a:moveTo>
                  <a:pt x="247" y="417"/>
                </a:moveTo>
                <a:lnTo>
                  <a:pt x="247" y="417"/>
                </a:lnTo>
                <a:cubicBezTo>
                  <a:pt x="261" y="417"/>
                  <a:pt x="276" y="424"/>
                  <a:pt x="276" y="445"/>
                </a:cubicBezTo>
                <a:cubicBezTo>
                  <a:pt x="276" y="459"/>
                  <a:pt x="276" y="459"/>
                  <a:pt x="276" y="459"/>
                </a:cubicBezTo>
                <a:cubicBezTo>
                  <a:pt x="276" y="481"/>
                  <a:pt x="261" y="488"/>
                  <a:pt x="247" y="488"/>
                </a:cubicBezTo>
                <a:cubicBezTo>
                  <a:pt x="233" y="488"/>
                  <a:pt x="219" y="481"/>
                  <a:pt x="219" y="459"/>
                </a:cubicBezTo>
                <a:cubicBezTo>
                  <a:pt x="219" y="445"/>
                  <a:pt x="219" y="445"/>
                  <a:pt x="219" y="445"/>
                </a:cubicBezTo>
                <a:cubicBezTo>
                  <a:pt x="219" y="424"/>
                  <a:pt x="233" y="417"/>
                  <a:pt x="247" y="417"/>
                </a:cubicBezTo>
                <a:close/>
                <a:moveTo>
                  <a:pt x="389" y="360"/>
                </a:moveTo>
                <a:lnTo>
                  <a:pt x="389" y="360"/>
                </a:lnTo>
                <a:cubicBezTo>
                  <a:pt x="396" y="360"/>
                  <a:pt x="403" y="360"/>
                  <a:pt x="410" y="367"/>
                </a:cubicBezTo>
                <a:cubicBezTo>
                  <a:pt x="424" y="389"/>
                  <a:pt x="424" y="389"/>
                  <a:pt x="424" y="389"/>
                </a:cubicBezTo>
                <a:cubicBezTo>
                  <a:pt x="431" y="389"/>
                  <a:pt x="438" y="396"/>
                  <a:pt x="438" y="403"/>
                </a:cubicBezTo>
                <a:cubicBezTo>
                  <a:pt x="438" y="424"/>
                  <a:pt x="424" y="431"/>
                  <a:pt x="410" y="431"/>
                </a:cubicBezTo>
                <a:cubicBezTo>
                  <a:pt x="403" y="431"/>
                  <a:pt x="396" y="431"/>
                  <a:pt x="389" y="424"/>
                </a:cubicBezTo>
                <a:cubicBezTo>
                  <a:pt x="367" y="403"/>
                  <a:pt x="367" y="403"/>
                  <a:pt x="367" y="403"/>
                </a:cubicBezTo>
                <a:cubicBezTo>
                  <a:pt x="360" y="403"/>
                  <a:pt x="360" y="396"/>
                  <a:pt x="360" y="389"/>
                </a:cubicBezTo>
                <a:cubicBezTo>
                  <a:pt x="360" y="367"/>
                  <a:pt x="375" y="360"/>
                  <a:pt x="389" y="36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71" name="Freeform 105"/>
          <p:cNvSpPr>
            <a:spLocks noChangeArrowheads="1"/>
          </p:cNvSpPr>
          <p:nvPr/>
        </p:nvSpPr>
        <p:spPr bwMode="auto">
          <a:xfrm rot="900000">
            <a:off x="11198818" y="5517393"/>
            <a:ext cx="342123" cy="342124"/>
          </a:xfrm>
          <a:custGeom>
            <a:avLst/>
            <a:gdLst>
              <a:gd name="T0" fmla="*/ 2147483646 w 602"/>
              <a:gd name="T1" fmla="*/ 2147483646 h 602"/>
              <a:gd name="T2" fmla="*/ 2147483646 w 602"/>
              <a:gd name="T3" fmla="*/ 2147483646 h 602"/>
              <a:gd name="T4" fmla="*/ 2147483646 w 602"/>
              <a:gd name="T5" fmla="*/ 2147483646 h 602"/>
              <a:gd name="T6" fmla="*/ 2147483646 w 602"/>
              <a:gd name="T7" fmla="*/ 2147483646 h 602"/>
              <a:gd name="T8" fmla="*/ 2147483646 w 602"/>
              <a:gd name="T9" fmla="*/ 2147483646 h 602"/>
              <a:gd name="T10" fmla="*/ 2147483646 w 602"/>
              <a:gd name="T11" fmla="*/ 2147483646 h 602"/>
              <a:gd name="T12" fmla="*/ 2147483646 w 602"/>
              <a:gd name="T13" fmla="*/ 2147483646 h 602"/>
              <a:gd name="T14" fmla="*/ 2147483646 w 602"/>
              <a:gd name="T15" fmla="*/ 2147483646 h 602"/>
              <a:gd name="T16" fmla="*/ 2147483646 w 602"/>
              <a:gd name="T17" fmla="*/ 2147483646 h 602"/>
              <a:gd name="T18" fmla="*/ 2147483646 w 602"/>
              <a:gd name="T19" fmla="*/ 2147483646 h 602"/>
              <a:gd name="T20" fmla="*/ 2147483646 w 602"/>
              <a:gd name="T21" fmla="*/ 0 h 602"/>
              <a:gd name="T22" fmla="*/ 2147483646 w 602"/>
              <a:gd name="T23" fmla="*/ 0 h 602"/>
              <a:gd name="T24" fmla="*/ 2147483646 w 602"/>
              <a:gd name="T25" fmla="*/ 2147483646 h 602"/>
              <a:gd name="T26" fmla="*/ 2147483646 w 602"/>
              <a:gd name="T27" fmla="*/ 2147483646 h 602"/>
              <a:gd name="T28" fmla="*/ 2147483646 w 602"/>
              <a:gd name="T29" fmla="*/ 2147483646 h 602"/>
              <a:gd name="T30" fmla="*/ 2147483646 w 602"/>
              <a:gd name="T31" fmla="*/ 2147483646 h 602"/>
              <a:gd name="T32" fmla="*/ 2147483646 w 602"/>
              <a:gd name="T33" fmla="*/ 2147483646 h 602"/>
              <a:gd name="T34" fmla="*/ 2147483646 w 602"/>
              <a:gd name="T35" fmla="*/ 2147483646 h 602"/>
              <a:gd name="T36" fmla="*/ 2147483646 w 602"/>
              <a:gd name="T37" fmla="*/ 2147483646 h 602"/>
              <a:gd name="T38" fmla="*/ 2147483646 w 602"/>
              <a:gd name="T39" fmla="*/ 2147483646 h 602"/>
              <a:gd name="T40" fmla="*/ 0 w 602"/>
              <a:gd name="T41" fmla="*/ 2147483646 h 602"/>
              <a:gd name="T42" fmla="*/ 0 w 602"/>
              <a:gd name="T43" fmla="*/ 2147483646 h 602"/>
              <a:gd name="T44" fmla="*/ 2147483646 w 602"/>
              <a:gd name="T45" fmla="*/ 2147483646 h 602"/>
              <a:gd name="T46" fmla="*/ 2147483646 w 602"/>
              <a:gd name="T47" fmla="*/ 2147483646 h 602"/>
              <a:gd name="T48" fmla="*/ 2147483646 w 602"/>
              <a:gd name="T49" fmla="*/ 2147483646 h 602"/>
              <a:gd name="T50" fmla="*/ 2147483646 w 602"/>
              <a:gd name="T51" fmla="*/ 2147483646 h 602"/>
              <a:gd name="T52" fmla="*/ 2147483646 w 602"/>
              <a:gd name="T53" fmla="*/ 2147483646 h 602"/>
              <a:gd name="T54" fmla="*/ 2147483646 w 602"/>
              <a:gd name="T55" fmla="*/ 2147483646 h 602"/>
              <a:gd name="T56" fmla="*/ 2147483646 w 602"/>
              <a:gd name="T57" fmla="*/ 2147483646 h 602"/>
              <a:gd name="T58" fmla="*/ 2147483646 w 602"/>
              <a:gd name="T59" fmla="*/ 2147483646 h 602"/>
              <a:gd name="T60" fmla="*/ 2147483646 w 602"/>
              <a:gd name="T61" fmla="*/ 2147483646 h 60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602" h="602">
                <a:moveTo>
                  <a:pt x="573" y="488"/>
                </a:moveTo>
                <a:lnTo>
                  <a:pt x="573" y="488"/>
                </a:lnTo>
                <a:cubicBezTo>
                  <a:pt x="481" y="488"/>
                  <a:pt x="481" y="488"/>
                  <a:pt x="481" y="488"/>
                </a:cubicBezTo>
                <a:cubicBezTo>
                  <a:pt x="481" y="347"/>
                  <a:pt x="481" y="347"/>
                  <a:pt x="481" y="347"/>
                </a:cubicBezTo>
                <a:cubicBezTo>
                  <a:pt x="544" y="347"/>
                  <a:pt x="544" y="347"/>
                  <a:pt x="544" y="347"/>
                </a:cubicBezTo>
                <a:cubicBezTo>
                  <a:pt x="544" y="57"/>
                  <a:pt x="544" y="57"/>
                  <a:pt x="544" y="57"/>
                </a:cubicBezTo>
                <a:cubicBezTo>
                  <a:pt x="205" y="57"/>
                  <a:pt x="205" y="57"/>
                  <a:pt x="205" y="57"/>
                </a:cubicBezTo>
                <a:cubicBezTo>
                  <a:pt x="205" y="85"/>
                  <a:pt x="205" y="85"/>
                  <a:pt x="205" y="85"/>
                </a:cubicBezTo>
                <a:cubicBezTo>
                  <a:pt x="149" y="85"/>
                  <a:pt x="149" y="85"/>
                  <a:pt x="149" y="85"/>
                </a:cubicBezTo>
                <a:cubicBezTo>
                  <a:pt x="149" y="29"/>
                  <a:pt x="149" y="29"/>
                  <a:pt x="149" y="29"/>
                </a:cubicBezTo>
                <a:cubicBezTo>
                  <a:pt x="149" y="15"/>
                  <a:pt x="163" y="0"/>
                  <a:pt x="177" y="0"/>
                </a:cubicBezTo>
                <a:cubicBezTo>
                  <a:pt x="573" y="0"/>
                  <a:pt x="573" y="0"/>
                  <a:pt x="573" y="0"/>
                </a:cubicBezTo>
                <a:cubicBezTo>
                  <a:pt x="594" y="0"/>
                  <a:pt x="601" y="15"/>
                  <a:pt x="601" y="29"/>
                </a:cubicBezTo>
                <a:cubicBezTo>
                  <a:pt x="601" y="460"/>
                  <a:pt x="601" y="460"/>
                  <a:pt x="601" y="460"/>
                </a:cubicBezTo>
                <a:cubicBezTo>
                  <a:pt x="601" y="481"/>
                  <a:pt x="594" y="488"/>
                  <a:pt x="573" y="488"/>
                </a:cubicBezTo>
                <a:close/>
                <a:moveTo>
                  <a:pt x="453" y="142"/>
                </a:moveTo>
                <a:lnTo>
                  <a:pt x="453" y="142"/>
                </a:lnTo>
                <a:cubicBezTo>
                  <a:pt x="453" y="573"/>
                  <a:pt x="453" y="573"/>
                  <a:pt x="453" y="573"/>
                </a:cubicBezTo>
                <a:cubicBezTo>
                  <a:pt x="453" y="594"/>
                  <a:pt x="439" y="601"/>
                  <a:pt x="424" y="601"/>
                </a:cubicBezTo>
                <a:cubicBezTo>
                  <a:pt x="29" y="601"/>
                  <a:pt x="29" y="601"/>
                  <a:pt x="29" y="601"/>
                </a:cubicBezTo>
                <a:cubicBezTo>
                  <a:pt x="15" y="601"/>
                  <a:pt x="0" y="594"/>
                  <a:pt x="0" y="573"/>
                </a:cubicBezTo>
                <a:cubicBezTo>
                  <a:pt x="0" y="142"/>
                  <a:pt x="0" y="142"/>
                  <a:pt x="0" y="142"/>
                </a:cubicBezTo>
                <a:cubicBezTo>
                  <a:pt x="0" y="128"/>
                  <a:pt x="15" y="113"/>
                  <a:pt x="29" y="113"/>
                </a:cubicBezTo>
                <a:cubicBezTo>
                  <a:pt x="424" y="113"/>
                  <a:pt x="424" y="113"/>
                  <a:pt x="424" y="113"/>
                </a:cubicBezTo>
                <a:cubicBezTo>
                  <a:pt x="439" y="113"/>
                  <a:pt x="453" y="128"/>
                  <a:pt x="453" y="142"/>
                </a:cubicBezTo>
                <a:close/>
                <a:moveTo>
                  <a:pt x="396" y="170"/>
                </a:moveTo>
                <a:lnTo>
                  <a:pt x="396" y="170"/>
                </a:lnTo>
                <a:cubicBezTo>
                  <a:pt x="57" y="170"/>
                  <a:pt x="57" y="170"/>
                  <a:pt x="57" y="170"/>
                </a:cubicBezTo>
                <a:cubicBezTo>
                  <a:pt x="57" y="460"/>
                  <a:pt x="57" y="460"/>
                  <a:pt x="57" y="460"/>
                </a:cubicBezTo>
                <a:cubicBezTo>
                  <a:pt x="396" y="460"/>
                  <a:pt x="396" y="460"/>
                  <a:pt x="396" y="460"/>
                </a:cubicBezTo>
                <a:lnTo>
                  <a:pt x="396" y="17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grpSp>
        <p:nvGrpSpPr>
          <p:cNvPr id="12" name="组合 50"/>
          <p:cNvGrpSpPr/>
          <p:nvPr/>
        </p:nvGrpSpPr>
        <p:grpSpPr>
          <a:xfrm>
            <a:off x="1534160" y="2096825"/>
            <a:ext cx="2712720" cy="2712720"/>
            <a:chOff x="6380480" y="1818640"/>
            <a:chExt cx="3505200" cy="3505200"/>
          </a:xfrm>
        </p:grpSpPr>
        <p:sp>
          <p:nvSpPr>
            <p:cNvPr id="52" name="椭圆 51"/>
            <p:cNvSpPr/>
            <p:nvPr/>
          </p:nvSpPr>
          <p:spPr>
            <a:xfrm>
              <a:off x="6380480" y="1818640"/>
              <a:ext cx="3505200" cy="3505200"/>
            </a:xfrm>
            <a:prstGeom prst="ellipse">
              <a:avLst/>
            </a:prstGeom>
            <a:solidFill>
              <a:srgbClr val="EEEFF3"/>
            </a:solidFill>
            <a:ln>
              <a:noFill/>
            </a:ln>
            <a:effectLst>
              <a:outerShdw blurRad="127000" dist="63500" dir="13500000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6380480" y="1818640"/>
              <a:ext cx="3505200" cy="3505200"/>
            </a:xfrm>
            <a:prstGeom prst="ellipse">
              <a:avLst/>
            </a:prstGeom>
            <a:solidFill>
              <a:srgbClr val="EEEFF3"/>
            </a:solidFill>
            <a:ln>
              <a:noFill/>
            </a:ln>
            <a:effectLst>
              <a:outerShdw blurRad="127000" dist="63500" dir="2700000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6" name="文本框 55"/>
          <p:cNvSpPr txBox="1"/>
          <p:nvPr/>
        </p:nvSpPr>
        <p:spPr>
          <a:xfrm>
            <a:off x="2087880" y="2541034"/>
            <a:ext cx="1747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b="1" spc="600" dirty="0">
                <a:solidFill>
                  <a:srgbClr val="C00000"/>
                </a:solidFill>
                <a:latin typeface="字魂176号-创粗圆" panose="00000500000000000000" pitchFamily="2" charset="-122"/>
                <a:ea typeface="字魂176号-创粗圆" panose="00000500000000000000" pitchFamily="2" charset="-122"/>
              </a:rPr>
              <a:t>03.</a:t>
            </a:r>
            <a:endParaRPr lang="zh-CN" altLang="en-US" sz="9600" b="1" spc="600" dirty="0">
              <a:solidFill>
                <a:srgbClr val="C00000"/>
              </a:solidFill>
              <a:latin typeface="字魂176号-创粗圆" panose="00000500000000000000" pitchFamily="2" charset="-122"/>
              <a:ea typeface="字魂176号-创粗圆" panose="00000500000000000000" pitchFamily="2" charset="-122"/>
            </a:endParaRPr>
          </a:p>
        </p:txBody>
      </p:sp>
      <p:grpSp>
        <p:nvGrpSpPr>
          <p:cNvPr id="13" name="组合 9"/>
          <p:cNvGrpSpPr/>
          <p:nvPr/>
        </p:nvGrpSpPr>
        <p:grpSpPr>
          <a:xfrm>
            <a:off x="4439920" y="2096825"/>
            <a:ext cx="6329679" cy="2712720"/>
            <a:chOff x="4439920" y="2096825"/>
            <a:chExt cx="6329679" cy="2712720"/>
          </a:xfrm>
        </p:grpSpPr>
        <p:sp>
          <p:nvSpPr>
            <p:cNvPr id="83" name="椭圆 82"/>
            <p:cNvSpPr/>
            <p:nvPr/>
          </p:nvSpPr>
          <p:spPr>
            <a:xfrm>
              <a:off x="4439920" y="2096825"/>
              <a:ext cx="6329679" cy="2712720"/>
            </a:xfrm>
            <a:prstGeom prst="roundRect">
              <a:avLst>
                <a:gd name="adj" fmla="val 50000"/>
              </a:avLst>
            </a:prstGeom>
            <a:solidFill>
              <a:srgbClr val="EEEFF3"/>
            </a:solidFill>
            <a:ln>
              <a:noFill/>
            </a:ln>
            <a:effectLst>
              <a:outerShdw blurRad="127000" dist="63500" dir="13500000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椭圆 82"/>
            <p:cNvSpPr/>
            <p:nvPr/>
          </p:nvSpPr>
          <p:spPr>
            <a:xfrm>
              <a:off x="4439920" y="2096825"/>
              <a:ext cx="6329679" cy="2712720"/>
            </a:xfrm>
            <a:prstGeom prst="roundRect">
              <a:avLst>
                <a:gd name="adj" fmla="val 50000"/>
              </a:avLst>
            </a:prstGeom>
            <a:solidFill>
              <a:srgbClr val="EEEFF3"/>
            </a:solidFill>
            <a:ln>
              <a:noFill/>
            </a:ln>
            <a:effectLst>
              <a:outerShdw blurRad="127000" dist="63500" dir="2700000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5" name="文本框 84"/>
          <p:cNvSpPr txBox="1"/>
          <p:nvPr/>
        </p:nvSpPr>
        <p:spPr>
          <a:xfrm>
            <a:off x="5284470" y="2856457"/>
            <a:ext cx="4836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spc="600" dirty="0" smtClean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其他需要说明</a:t>
            </a:r>
            <a:endParaRPr lang="zh-CN" altLang="en-US" sz="4000" spc="600" dirty="0" smtClean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14" name="组合 18"/>
          <p:cNvGrpSpPr/>
          <p:nvPr/>
        </p:nvGrpSpPr>
        <p:grpSpPr>
          <a:xfrm>
            <a:off x="5516880" y="2724166"/>
            <a:ext cx="4104640" cy="862572"/>
            <a:chOff x="5161280" y="2834640"/>
            <a:chExt cx="4104640" cy="1127760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5161280" y="2834640"/>
              <a:ext cx="410464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6" name="直接连接符 85"/>
            <p:cNvCxnSpPr/>
            <p:nvPr/>
          </p:nvCxnSpPr>
          <p:spPr>
            <a:xfrm>
              <a:off x="5161280" y="3962400"/>
              <a:ext cx="410464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5" grpId="0" animBg="1"/>
      <p:bldP spid="57" grpId="0" animBg="1"/>
      <p:bldP spid="65" grpId="0" animBg="1"/>
      <p:bldP spid="67" grpId="0" animBg="1"/>
      <p:bldP spid="69" grpId="0" animBg="1"/>
      <p:bldP spid="71" grpId="0" animBg="1"/>
      <p:bldP spid="56" grpId="0"/>
      <p:bldP spid="8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BEC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3711046" y="1532868"/>
            <a:ext cx="562179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关于财政发票的问题</a:t>
            </a:r>
            <a:endParaRPr lang="zh-CN" altLang="en-US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660798" y="3011590"/>
            <a:ext cx="36925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关于交接单的问题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630429" y="4483132"/>
            <a:ext cx="30674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关于汇款的问题</a:t>
            </a:r>
            <a:endParaRPr lang="zh-CN" altLang="en-US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5" name="图片 14" descr="QQ截图20170712090907.png"/>
          <p:cNvPicPr>
            <a:picLocks noChangeAspect="1"/>
          </p:cNvPicPr>
          <p:nvPr/>
        </p:nvPicPr>
        <p:blipFill>
          <a:blip r:embed="rId1" cstate="print"/>
          <a:srcRect l="125" r="499" b="7254"/>
          <a:stretch>
            <a:fillRect/>
          </a:stretch>
        </p:blipFill>
        <p:spPr>
          <a:xfrm>
            <a:off x="0" y="0"/>
            <a:ext cx="6181722" cy="241406"/>
          </a:xfrm>
          <a:prstGeom prst="rect">
            <a:avLst/>
          </a:prstGeom>
          <a:effec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7"/>
          <p:cNvGrpSpPr/>
          <p:nvPr/>
        </p:nvGrpSpPr>
        <p:grpSpPr>
          <a:xfrm>
            <a:off x="-265471" y="-870076"/>
            <a:ext cx="12722942" cy="8598152"/>
            <a:chOff x="-5715000" y="-6019800"/>
            <a:chExt cx="25031700" cy="16916400"/>
          </a:xfrm>
        </p:grpSpPr>
        <p:grpSp>
          <p:nvGrpSpPr>
            <p:cNvPr id="5" name="组合 3"/>
            <p:cNvGrpSpPr/>
            <p:nvPr/>
          </p:nvGrpSpPr>
          <p:grpSpPr>
            <a:xfrm>
              <a:off x="-57150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2" name="椭圆 1"/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8" name="组合 4"/>
            <p:cNvGrpSpPr/>
            <p:nvPr/>
          </p:nvGrpSpPr>
          <p:grpSpPr>
            <a:xfrm>
              <a:off x="188976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9" name="矩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BEC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23"/>
          <p:cNvGrpSpPr/>
          <p:nvPr/>
        </p:nvGrpSpPr>
        <p:grpSpPr>
          <a:xfrm>
            <a:off x="1767840" y="2204722"/>
            <a:ext cx="8392160" cy="1869438"/>
            <a:chOff x="1889760" y="2346960"/>
            <a:chExt cx="8148320" cy="1869441"/>
          </a:xfrm>
        </p:grpSpPr>
        <p:sp>
          <p:nvSpPr>
            <p:cNvPr id="22" name="矩形: 圆角 21"/>
            <p:cNvSpPr/>
            <p:nvPr/>
          </p:nvSpPr>
          <p:spPr>
            <a:xfrm>
              <a:off x="1889760" y="2346960"/>
              <a:ext cx="8148320" cy="1869441"/>
            </a:xfrm>
            <a:prstGeom prst="roundRect">
              <a:avLst/>
            </a:prstGeom>
            <a:solidFill>
              <a:srgbClr val="EEEFF3"/>
            </a:solidFill>
            <a:ln>
              <a:noFill/>
            </a:ln>
            <a:effectLst>
              <a:outerShdw blurRad="127000" dist="63500" dir="13500003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矩形: 圆角 22"/>
            <p:cNvSpPr/>
            <p:nvPr/>
          </p:nvSpPr>
          <p:spPr>
            <a:xfrm>
              <a:off x="1889760" y="2346960"/>
              <a:ext cx="8148320" cy="1869441"/>
            </a:xfrm>
            <a:prstGeom prst="roundRect">
              <a:avLst/>
            </a:prstGeom>
            <a:solidFill>
              <a:srgbClr val="EEEFF3"/>
            </a:solidFill>
            <a:ln>
              <a:noFill/>
            </a:ln>
            <a:effectLst>
              <a:outerShdw blurRad="127000" dist="63500" dir="2700001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2489200" y="2437677"/>
            <a:ext cx="721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200" b="1" spc="600" dirty="0" smtClean="0">
                <a:solidFill>
                  <a:srgbClr val="C00000"/>
                </a:solidFill>
                <a:latin typeface="字魂176号-创粗圆" panose="00000500000000000000" pitchFamily="2" charset="-122"/>
                <a:ea typeface="字魂176号-创粗圆" panose="00000500000000000000" pitchFamily="2" charset="-122"/>
              </a:rPr>
              <a:t>谢谢大家</a:t>
            </a:r>
            <a:endParaRPr lang="zh-CN" altLang="en-US" sz="7200" b="1" spc="600" dirty="0">
              <a:solidFill>
                <a:srgbClr val="C00000"/>
              </a:solidFill>
              <a:latin typeface="字魂176号-创粗圆" panose="00000500000000000000" pitchFamily="2" charset="-122"/>
              <a:ea typeface="字魂176号-创粗圆" panose="00000500000000000000" pitchFamily="2" charset="-122"/>
            </a:endParaRPr>
          </a:p>
        </p:txBody>
      </p:sp>
      <p:grpSp>
        <p:nvGrpSpPr>
          <p:cNvPr id="11" name="组合 28"/>
          <p:cNvGrpSpPr/>
          <p:nvPr/>
        </p:nvGrpSpPr>
        <p:grpSpPr>
          <a:xfrm>
            <a:off x="0" y="6075366"/>
            <a:ext cx="12192000" cy="782635"/>
            <a:chOff x="0" y="6075366"/>
            <a:chExt cx="12192000" cy="782635"/>
          </a:xfrm>
        </p:grpSpPr>
        <p:sp>
          <p:nvSpPr>
            <p:cNvPr id="27" name="任意多边形: 形状 26"/>
            <p:cNvSpPr/>
            <p:nvPr/>
          </p:nvSpPr>
          <p:spPr>
            <a:xfrm>
              <a:off x="0" y="6075366"/>
              <a:ext cx="12192000" cy="782635"/>
            </a:xfrm>
            <a:custGeom>
              <a:avLst/>
              <a:gdLst>
                <a:gd name="connsiteX0" fmla="*/ 2037144 w 12192000"/>
                <a:gd name="connsiteY0" fmla="*/ 1344 h 782635"/>
                <a:gd name="connsiteX1" fmla="*/ 5717894 w 12192000"/>
                <a:gd name="connsiteY1" fmla="*/ 499055 h 782635"/>
                <a:gd name="connsiteX2" fmla="*/ 9456516 w 12192000"/>
                <a:gd name="connsiteY2" fmla="*/ 105516 h 782635"/>
                <a:gd name="connsiteX3" fmla="*/ 11169570 w 12192000"/>
                <a:gd name="connsiteY3" fmla="*/ 533779 h 782635"/>
                <a:gd name="connsiteX4" fmla="*/ 11936314 w 12192000"/>
                <a:gd name="connsiteY4" fmla="*/ 338185 h 782635"/>
                <a:gd name="connsiteX5" fmla="*/ 12192000 w 12192000"/>
                <a:gd name="connsiteY5" fmla="*/ 237853 h 782635"/>
                <a:gd name="connsiteX6" fmla="*/ 12192000 w 12192000"/>
                <a:gd name="connsiteY6" fmla="*/ 782635 h 782635"/>
                <a:gd name="connsiteX7" fmla="*/ 0 w 12192000"/>
                <a:gd name="connsiteY7" fmla="*/ 782635 h 782635"/>
                <a:gd name="connsiteX8" fmla="*/ 0 w 12192000"/>
                <a:gd name="connsiteY8" fmla="*/ 405585 h 782635"/>
                <a:gd name="connsiteX9" fmla="*/ 215601 w 12192000"/>
                <a:gd name="connsiteY9" fmla="*/ 333043 h 782635"/>
                <a:gd name="connsiteX10" fmla="*/ 2037144 w 12192000"/>
                <a:gd name="connsiteY10" fmla="*/ 1344 h 782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192000" h="782635">
                  <a:moveTo>
                    <a:pt x="2037144" y="1344"/>
                  </a:moveTo>
                  <a:cubicBezTo>
                    <a:pt x="3117448" y="-29522"/>
                    <a:pt x="4481333" y="481693"/>
                    <a:pt x="5717894" y="499055"/>
                  </a:cubicBezTo>
                  <a:cubicBezTo>
                    <a:pt x="6954457" y="516417"/>
                    <a:pt x="8547903" y="99729"/>
                    <a:pt x="9456516" y="105516"/>
                  </a:cubicBezTo>
                  <a:cubicBezTo>
                    <a:pt x="10365129" y="111303"/>
                    <a:pt x="10561899" y="560787"/>
                    <a:pt x="11169570" y="533779"/>
                  </a:cubicBezTo>
                  <a:cubicBezTo>
                    <a:pt x="11397447" y="523651"/>
                    <a:pt x="11666558" y="439735"/>
                    <a:pt x="11936314" y="338185"/>
                  </a:cubicBezTo>
                  <a:lnTo>
                    <a:pt x="12192000" y="237853"/>
                  </a:lnTo>
                  <a:lnTo>
                    <a:pt x="12192000" y="782635"/>
                  </a:lnTo>
                  <a:lnTo>
                    <a:pt x="0" y="782635"/>
                  </a:lnTo>
                  <a:lnTo>
                    <a:pt x="0" y="405585"/>
                  </a:lnTo>
                  <a:lnTo>
                    <a:pt x="215601" y="333043"/>
                  </a:lnTo>
                  <a:cubicBezTo>
                    <a:pt x="772670" y="155221"/>
                    <a:pt x="1361954" y="20636"/>
                    <a:pt x="2037144" y="1344"/>
                  </a:cubicBez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13500000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8" name="任意多边形: 形状 27"/>
            <p:cNvSpPr/>
            <p:nvPr/>
          </p:nvSpPr>
          <p:spPr>
            <a:xfrm>
              <a:off x="0" y="6075366"/>
              <a:ext cx="12192000" cy="782635"/>
            </a:xfrm>
            <a:custGeom>
              <a:avLst/>
              <a:gdLst>
                <a:gd name="connsiteX0" fmla="*/ 2037144 w 12192000"/>
                <a:gd name="connsiteY0" fmla="*/ 1344 h 782635"/>
                <a:gd name="connsiteX1" fmla="*/ 5717894 w 12192000"/>
                <a:gd name="connsiteY1" fmla="*/ 499055 h 782635"/>
                <a:gd name="connsiteX2" fmla="*/ 9456516 w 12192000"/>
                <a:gd name="connsiteY2" fmla="*/ 105516 h 782635"/>
                <a:gd name="connsiteX3" fmla="*/ 11169570 w 12192000"/>
                <a:gd name="connsiteY3" fmla="*/ 533779 h 782635"/>
                <a:gd name="connsiteX4" fmla="*/ 11936314 w 12192000"/>
                <a:gd name="connsiteY4" fmla="*/ 338185 h 782635"/>
                <a:gd name="connsiteX5" fmla="*/ 12192000 w 12192000"/>
                <a:gd name="connsiteY5" fmla="*/ 237853 h 782635"/>
                <a:gd name="connsiteX6" fmla="*/ 12192000 w 12192000"/>
                <a:gd name="connsiteY6" fmla="*/ 782635 h 782635"/>
                <a:gd name="connsiteX7" fmla="*/ 0 w 12192000"/>
                <a:gd name="connsiteY7" fmla="*/ 782635 h 782635"/>
                <a:gd name="connsiteX8" fmla="*/ 0 w 12192000"/>
                <a:gd name="connsiteY8" fmla="*/ 405585 h 782635"/>
                <a:gd name="connsiteX9" fmla="*/ 215601 w 12192000"/>
                <a:gd name="connsiteY9" fmla="*/ 333043 h 782635"/>
                <a:gd name="connsiteX10" fmla="*/ 2037144 w 12192000"/>
                <a:gd name="connsiteY10" fmla="*/ 1344 h 782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192000" h="782635">
                  <a:moveTo>
                    <a:pt x="2037144" y="1344"/>
                  </a:moveTo>
                  <a:cubicBezTo>
                    <a:pt x="3117448" y="-29522"/>
                    <a:pt x="4481333" y="481693"/>
                    <a:pt x="5717894" y="499055"/>
                  </a:cubicBezTo>
                  <a:cubicBezTo>
                    <a:pt x="6954457" y="516417"/>
                    <a:pt x="8547903" y="99729"/>
                    <a:pt x="9456516" y="105516"/>
                  </a:cubicBezTo>
                  <a:cubicBezTo>
                    <a:pt x="10365129" y="111303"/>
                    <a:pt x="10561899" y="560787"/>
                    <a:pt x="11169570" y="533779"/>
                  </a:cubicBezTo>
                  <a:cubicBezTo>
                    <a:pt x="11397447" y="523651"/>
                    <a:pt x="11666558" y="439735"/>
                    <a:pt x="11936314" y="338185"/>
                  </a:cubicBezTo>
                  <a:lnTo>
                    <a:pt x="12192000" y="237853"/>
                  </a:lnTo>
                  <a:lnTo>
                    <a:pt x="12192000" y="782635"/>
                  </a:lnTo>
                  <a:lnTo>
                    <a:pt x="0" y="782635"/>
                  </a:lnTo>
                  <a:lnTo>
                    <a:pt x="0" y="405585"/>
                  </a:lnTo>
                  <a:lnTo>
                    <a:pt x="215601" y="333043"/>
                  </a:lnTo>
                  <a:cubicBezTo>
                    <a:pt x="772670" y="155221"/>
                    <a:pt x="1361954" y="20636"/>
                    <a:pt x="2037144" y="1344"/>
                  </a:cubicBez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2700000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12" name="组合 38"/>
          <p:cNvGrpSpPr/>
          <p:nvPr/>
        </p:nvGrpSpPr>
        <p:grpSpPr>
          <a:xfrm>
            <a:off x="9204960" y="2905761"/>
            <a:ext cx="467360" cy="467360"/>
            <a:chOff x="9204960" y="3048001"/>
            <a:chExt cx="467360" cy="467360"/>
          </a:xfrm>
        </p:grpSpPr>
        <p:grpSp>
          <p:nvGrpSpPr>
            <p:cNvPr id="14" name="组合 32"/>
            <p:cNvGrpSpPr/>
            <p:nvPr/>
          </p:nvGrpSpPr>
          <p:grpSpPr>
            <a:xfrm>
              <a:off x="9204960" y="3048001"/>
              <a:ext cx="467360" cy="467360"/>
              <a:chOff x="9204960" y="3068320"/>
              <a:chExt cx="467360" cy="467360"/>
            </a:xfrm>
          </p:grpSpPr>
          <p:sp>
            <p:nvSpPr>
              <p:cNvPr id="31" name="椭圆 30"/>
              <p:cNvSpPr/>
              <p:nvPr/>
            </p:nvSpPr>
            <p:spPr>
              <a:xfrm>
                <a:off x="9204960" y="3068320"/>
                <a:ext cx="467360" cy="467360"/>
              </a:xfrm>
              <a:prstGeom prst="ellipse">
                <a:avLst/>
              </a:prstGeom>
              <a:solidFill>
                <a:srgbClr val="EEEFF3"/>
              </a:solidFill>
              <a:ln>
                <a:noFill/>
              </a:ln>
              <a:effectLst>
                <a:outerShdw blurRad="127000" dist="63500" dir="13500000" rotWithShape="0">
                  <a:srgbClr val="FFFFFF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椭圆 31"/>
              <p:cNvSpPr/>
              <p:nvPr/>
            </p:nvSpPr>
            <p:spPr>
              <a:xfrm>
                <a:off x="9204960" y="3068320"/>
                <a:ext cx="467360" cy="467360"/>
              </a:xfrm>
              <a:prstGeom prst="ellipse">
                <a:avLst/>
              </a:prstGeom>
              <a:solidFill>
                <a:srgbClr val="EEEFF3"/>
              </a:solidFill>
              <a:ln>
                <a:noFill/>
              </a:ln>
              <a:effectLst>
                <a:outerShdw blurRad="127000" dist="63500" dir="2700000" rotWithShape="0">
                  <a:srgbClr val="D2D2D3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6" name="等腰三角形 35"/>
            <p:cNvSpPr/>
            <p:nvPr/>
          </p:nvSpPr>
          <p:spPr>
            <a:xfrm rot="5400000">
              <a:off x="9349302" y="3204666"/>
              <a:ext cx="178676" cy="15403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6" name="组合 37"/>
          <p:cNvGrpSpPr/>
          <p:nvPr/>
        </p:nvGrpSpPr>
        <p:grpSpPr>
          <a:xfrm>
            <a:off x="2204720" y="2905761"/>
            <a:ext cx="467360" cy="467360"/>
            <a:chOff x="2204720" y="3048001"/>
            <a:chExt cx="467360" cy="467360"/>
          </a:xfrm>
        </p:grpSpPr>
        <p:grpSp>
          <p:nvGrpSpPr>
            <p:cNvPr id="17" name="组合 34"/>
            <p:cNvGrpSpPr/>
            <p:nvPr/>
          </p:nvGrpSpPr>
          <p:grpSpPr>
            <a:xfrm>
              <a:off x="2204720" y="3048001"/>
              <a:ext cx="467360" cy="467360"/>
              <a:chOff x="2204720" y="3068320"/>
              <a:chExt cx="467360" cy="467360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2204720" y="3068320"/>
                <a:ext cx="467360" cy="467360"/>
              </a:xfrm>
              <a:prstGeom prst="ellipse">
                <a:avLst/>
              </a:prstGeom>
              <a:solidFill>
                <a:srgbClr val="EEEFF3"/>
              </a:solidFill>
              <a:ln>
                <a:noFill/>
              </a:ln>
              <a:effectLst>
                <a:outerShdw blurRad="127000" dist="63500" dir="13500000" rotWithShape="0">
                  <a:srgbClr val="FFFFFF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2204720" y="3068320"/>
                <a:ext cx="467360" cy="467360"/>
              </a:xfrm>
              <a:prstGeom prst="ellipse">
                <a:avLst/>
              </a:prstGeom>
              <a:solidFill>
                <a:srgbClr val="EEEFF3"/>
              </a:solidFill>
              <a:ln>
                <a:noFill/>
              </a:ln>
              <a:effectLst>
                <a:outerShdw blurRad="127000" dist="63500" dir="2700000" rotWithShape="0">
                  <a:srgbClr val="D2D2D3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7" name="等腰三角形 36"/>
            <p:cNvSpPr/>
            <p:nvPr/>
          </p:nvSpPr>
          <p:spPr>
            <a:xfrm rot="16200000" flipH="1">
              <a:off x="2349062" y="3204667"/>
              <a:ext cx="178676" cy="15403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42"/>
          <p:cNvGrpSpPr/>
          <p:nvPr/>
        </p:nvGrpSpPr>
        <p:grpSpPr>
          <a:xfrm>
            <a:off x="5151120" y="4421692"/>
            <a:ext cx="1889760" cy="375158"/>
            <a:chOff x="8422640" y="548640"/>
            <a:chExt cx="2042160" cy="520369"/>
          </a:xfrm>
        </p:grpSpPr>
        <p:sp>
          <p:nvSpPr>
            <p:cNvPr id="41" name="矩形: 圆角 40"/>
            <p:cNvSpPr/>
            <p:nvPr/>
          </p:nvSpPr>
          <p:spPr>
            <a:xfrm>
              <a:off x="8422640" y="548640"/>
              <a:ext cx="2042160" cy="520369"/>
            </a:xfrm>
            <a:prstGeom prst="roundRect">
              <a:avLst>
                <a:gd name="adj" fmla="val 50000"/>
              </a:avLst>
            </a:prstGeom>
            <a:solidFill>
              <a:srgbClr val="C00000"/>
            </a:solidFill>
            <a:ln>
              <a:noFill/>
            </a:ln>
            <a:effectLst>
              <a:outerShdw blurRad="127000" dist="63500" dir="13500003" rotWithShape="0">
                <a:srgbClr val="FF3939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矩形: 圆角 41"/>
            <p:cNvSpPr/>
            <p:nvPr/>
          </p:nvSpPr>
          <p:spPr>
            <a:xfrm>
              <a:off x="8422640" y="548640"/>
              <a:ext cx="2042160" cy="520369"/>
            </a:xfrm>
            <a:prstGeom prst="roundRect">
              <a:avLst>
                <a:gd name="adj" fmla="val 50000"/>
              </a:avLst>
            </a:prstGeom>
            <a:solidFill>
              <a:srgbClr val="C00000"/>
            </a:solidFill>
            <a:ln>
              <a:noFill/>
            </a:ln>
            <a:effectLst>
              <a:outerShdw blurRad="127000" dist="63500" dir="2700001" rotWithShape="0">
                <a:srgbClr val="790A0A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4" name="文本框 43"/>
          <p:cNvSpPr txBox="1"/>
          <p:nvPr/>
        </p:nvSpPr>
        <p:spPr>
          <a:xfrm>
            <a:off x="5069840" y="4409365"/>
            <a:ext cx="2052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pc="300" dirty="0">
                <a:solidFill>
                  <a:schemeClr val="bg1"/>
                </a:solidFill>
                <a:latin typeface="字魂176号-创粗圆" panose="00000500000000000000" pitchFamily="2" charset="-122"/>
                <a:ea typeface="字魂176号-创粗圆" panose="00000500000000000000" pitchFamily="2" charset="-122"/>
              </a:rPr>
              <a:t>THANK YOU</a:t>
            </a:r>
            <a:endParaRPr lang="zh-CN" altLang="en-US" spc="300" dirty="0">
              <a:solidFill>
                <a:schemeClr val="bg1"/>
              </a:solidFill>
              <a:latin typeface="字魂176号-创粗圆" panose="00000500000000000000" pitchFamily="2" charset="-122"/>
              <a:ea typeface="字魂176号-创粗圆" panose="00000500000000000000" pitchFamily="2" charset="-122"/>
            </a:endParaRPr>
          </a:p>
        </p:txBody>
      </p:sp>
      <p:grpSp>
        <p:nvGrpSpPr>
          <p:cNvPr id="19" name="组合 48"/>
          <p:cNvGrpSpPr/>
          <p:nvPr/>
        </p:nvGrpSpPr>
        <p:grpSpPr>
          <a:xfrm>
            <a:off x="0" y="0"/>
            <a:ext cx="12192000" cy="827524"/>
            <a:chOff x="0" y="0"/>
            <a:chExt cx="12192000" cy="827524"/>
          </a:xfrm>
        </p:grpSpPr>
        <p:sp>
          <p:nvSpPr>
            <p:cNvPr id="47" name="任意多边形: 形状 46"/>
            <p:cNvSpPr/>
            <p:nvPr/>
          </p:nvSpPr>
          <p:spPr>
            <a:xfrm>
              <a:off x="0" y="0"/>
              <a:ext cx="12192000" cy="827524"/>
            </a:xfrm>
            <a:custGeom>
              <a:avLst/>
              <a:gdLst>
                <a:gd name="connsiteX0" fmla="*/ 0 w 12192000"/>
                <a:gd name="connsiteY0" fmla="*/ 0 h 827524"/>
                <a:gd name="connsiteX1" fmla="*/ 12192000 w 12192000"/>
                <a:gd name="connsiteY1" fmla="*/ 0 h 827524"/>
                <a:gd name="connsiteX2" fmla="*/ 12192000 w 12192000"/>
                <a:gd name="connsiteY2" fmla="*/ 775947 h 827524"/>
                <a:gd name="connsiteX3" fmla="*/ 12179260 w 12192000"/>
                <a:gd name="connsiteY3" fmla="*/ 778758 h 827524"/>
                <a:gd name="connsiteX4" fmla="*/ 11673840 w 12192000"/>
                <a:gd name="connsiteY4" fmla="*/ 822960 h 827524"/>
                <a:gd name="connsiteX5" fmla="*/ 10261600 w 12192000"/>
                <a:gd name="connsiteY5" fmla="*/ 426720 h 827524"/>
                <a:gd name="connsiteX6" fmla="*/ 8219440 w 12192000"/>
                <a:gd name="connsiteY6" fmla="*/ 741680 h 827524"/>
                <a:gd name="connsiteX7" fmla="*/ 5445761 w 12192000"/>
                <a:gd name="connsiteY7" fmla="*/ 294640 h 827524"/>
                <a:gd name="connsiteX8" fmla="*/ 3393440 w 12192000"/>
                <a:gd name="connsiteY8" fmla="*/ 711200 h 827524"/>
                <a:gd name="connsiteX9" fmla="*/ 1046480 w 12192000"/>
                <a:gd name="connsiteY9" fmla="*/ 599440 h 827524"/>
                <a:gd name="connsiteX10" fmla="*/ 232093 w 12192000"/>
                <a:gd name="connsiteY10" fmla="*/ 712787 h 827524"/>
                <a:gd name="connsiteX11" fmla="*/ 0 w 12192000"/>
                <a:gd name="connsiteY11" fmla="*/ 775785 h 827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827524">
                  <a:moveTo>
                    <a:pt x="0" y="0"/>
                  </a:moveTo>
                  <a:lnTo>
                    <a:pt x="12192000" y="0"/>
                  </a:lnTo>
                  <a:lnTo>
                    <a:pt x="12192000" y="775947"/>
                  </a:lnTo>
                  <a:lnTo>
                    <a:pt x="12179260" y="778758"/>
                  </a:lnTo>
                  <a:cubicBezTo>
                    <a:pt x="12012454" y="813197"/>
                    <a:pt x="11841480" y="838200"/>
                    <a:pt x="11673840" y="822960"/>
                  </a:cubicBezTo>
                  <a:cubicBezTo>
                    <a:pt x="11226800" y="782320"/>
                    <a:pt x="10837333" y="440267"/>
                    <a:pt x="10261600" y="426720"/>
                  </a:cubicBezTo>
                  <a:cubicBezTo>
                    <a:pt x="9685867" y="413173"/>
                    <a:pt x="9022080" y="763693"/>
                    <a:pt x="8219440" y="741680"/>
                  </a:cubicBezTo>
                  <a:cubicBezTo>
                    <a:pt x="7416800" y="719667"/>
                    <a:pt x="6250093" y="299720"/>
                    <a:pt x="5445761" y="294640"/>
                  </a:cubicBezTo>
                  <a:cubicBezTo>
                    <a:pt x="4641427" y="289560"/>
                    <a:pt x="4126653" y="660400"/>
                    <a:pt x="3393440" y="711200"/>
                  </a:cubicBezTo>
                  <a:cubicBezTo>
                    <a:pt x="2660227" y="762000"/>
                    <a:pt x="1681480" y="567267"/>
                    <a:pt x="1046480" y="599440"/>
                  </a:cubicBezTo>
                  <a:cubicBezTo>
                    <a:pt x="728980" y="615527"/>
                    <a:pt x="466725" y="657648"/>
                    <a:pt x="232093" y="712787"/>
                  </a:cubicBezTo>
                  <a:lnTo>
                    <a:pt x="0" y="775785"/>
                  </a:ln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13500000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8" name="任意多边形: 形状 47"/>
            <p:cNvSpPr/>
            <p:nvPr/>
          </p:nvSpPr>
          <p:spPr>
            <a:xfrm>
              <a:off x="0" y="0"/>
              <a:ext cx="12192000" cy="827524"/>
            </a:xfrm>
            <a:custGeom>
              <a:avLst/>
              <a:gdLst>
                <a:gd name="connsiteX0" fmla="*/ 0 w 12192000"/>
                <a:gd name="connsiteY0" fmla="*/ 0 h 827524"/>
                <a:gd name="connsiteX1" fmla="*/ 12192000 w 12192000"/>
                <a:gd name="connsiteY1" fmla="*/ 0 h 827524"/>
                <a:gd name="connsiteX2" fmla="*/ 12192000 w 12192000"/>
                <a:gd name="connsiteY2" fmla="*/ 775947 h 827524"/>
                <a:gd name="connsiteX3" fmla="*/ 12179260 w 12192000"/>
                <a:gd name="connsiteY3" fmla="*/ 778758 h 827524"/>
                <a:gd name="connsiteX4" fmla="*/ 11673840 w 12192000"/>
                <a:gd name="connsiteY4" fmla="*/ 822960 h 827524"/>
                <a:gd name="connsiteX5" fmla="*/ 10261600 w 12192000"/>
                <a:gd name="connsiteY5" fmla="*/ 426720 h 827524"/>
                <a:gd name="connsiteX6" fmla="*/ 8219440 w 12192000"/>
                <a:gd name="connsiteY6" fmla="*/ 741680 h 827524"/>
                <a:gd name="connsiteX7" fmla="*/ 5445761 w 12192000"/>
                <a:gd name="connsiteY7" fmla="*/ 294640 h 827524"/>
                <a:gd name="connsiteX8" fmla="*/ 3393440 w 12192000"/>
                <a:gd name="connsiteY8" fmla="*/ 711200 h 827524"/>
                <a:gd name="connsiteX9" fmla="*/ 1046480 w 12192000"/>
                <a:gd name="connsiteY9" fmla="*/ 599440 h 827524"/>
                <a:gd name="connsiteX10" fmla="*/ 232093 w 12192000"/>
                <a:gd name="connsiteY10" fmla="*/ 712787 h 827524"/>
                <a:gd name="connsiteX11" fmla="*/ 0 w 12192000"/>
                <a:gd name="connsiteY11" fmla="*/ 775785 h 827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827524">
                  <a:moveTo>
                    <a:pt x="0" y="0"/>
                  </a:moveTo>
                  <a:lnTo>
                    <a:pt x="12192000" y="0"/>
                  </a:lnTo>
                  <a:lnTo>
                    <a:pt x="12192000" y="775947"/>
                  </a:lnTo>
                  <a:lnTo>
                    <a:pt x="12179260" y="778758"/>
                  </a:lnTo>
                  <a:cubicBezTo>
                    <a:pt x="12012454" y="813197"/>
                    <a:pt x="11841480" y="838200"/>
                    <a:pt x="11673840" y="822960"/>
                  </a:cubicBezTo>
                  <a:cubicBezTo>
                    <a:pt x="11226800" y="782320"/>
                    <a:pt x="10837333" y="440267"/>
                    <a:pt x="10261600" y="426720"/>
                  </a:cubicBezTo>
                  <a:cubicBezTo>
                    <a:pt x="9685867" y="413173"/>
                    <a:pt x="9022080" y="763693"/>
                    <a:pt x="8219440" y="741680"/>
                  </a:cubicBezTo>
                  <a:cubicBezTo>
                    <a:pt x="7416800" y="719667"/>
                    <a:pt x="6250093" y="299720"/>
                    <a:pt x="5445761" y="294640"/>
                  </a:cubicBezTo>
                  <a:cubicBezTo>
                    <a:pt x="4641427" y="289560"/>
                    <a:pt x="4126653" y="660400"/>
                    <a:pt x="3393440" y="711200"/>
                  </a:cubicBezTo>
                  <a:cubicBezTo>
                    <a:pt x="2660227" y="762000"/>
                    <a:pt x="1681480" y="567267"/>
                    <a:pt x="1046480" y="599440"/>
                  </a:cubicBezTo>
                  <a:cubicBezTo>
                    <a:pt x="728980" y="615527"/>
                    <a:pt x="466725" y="657648"/>
                    <a:pt x="232093" y="712787"/>
                  </a:cubicBezTo>
                  <a:lnTo>
                    <a:pt x="0" y="775785"/>
                  </a:ln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2700000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1" name="Freeform 90"/>
          <p:cNvSpPr>
            <a:spLocks noChangeArrowheads="1"/>
          </p:cNvSpPr>
          <p:nvPr/>
        </p:nvSpPr>
        <p:spPr bwMode="auto">
          <a:xfrm rot="16960192">
            <a:off x="2602248" y="5086959"/>
            <a:ext cx="339625" cy="329637"/>
          </a:xfrm>
          <a:custGeom>
            <a:avLst/>
            <a:gdLst>
              <a:gd name="T0" fmla="*/ 2147483646 w 601"/>
              <a:gd name="T1" fmla="*/ 2147483646 h 580"/>
              <a:gd name="T2" fmla="*/ 2147483646 w 601"/>
              <a:gd name="T3" fmla="*/ 2147483646 h 580"/>
              <a:gd name="T4" fmla="*/ 2147483646 w 601"/>
              <a:gd name="T5" fmla="*/ 2147483646 h 580"/>
              <a:gd name="T6" fmla="*/ 2147483646 w 601"/>
              <a:gd name="T7" fmla="*/ 2147483646 h 580"/>
              <a:gd name="T8" fmla="*/ 2147483646 w 601"/>
              <a:gd name="T9" fmla="*/ 2147483646 h 580"/>
              <a:gd name="T10" fmla="*/ 2147483646 w 601"/>
              <a:gd name="T11" fmla="*/ 2147483646 h 580"/>
              <a:gd name="T12" fmla="*/ 2147483646 w 601"/>
              <a:gd name="T13" fmla="*/ 2147483646 h 580"/>
              <a:gd name="T14" fmla="*/ 2147483646 w 601"/>
              <a:gd name="T15" fmla="*/ 2147483646 h 580"/>
              <a:gd name="T16" fmla="*/ 2147483646 w 601"/>
              <a:gd name="T17" fmla="*/ 2147483646 h 580"/>
              <a:gd name="T18" fmla="*/ 2147483646 w 601"/>
              <a:gd name="T19" fmla="*/ 2147483646 h 580"/>
              <a:gd name="T20" fmla="*/ 2147483646 w 601"/>
              <a:gd name="T21" fmla="*/ 2147483646 h 580"/>
              <a:gd name="T22" fmla="*/ 2147483646 w 601"/>
              <a:gd name="T23" fmla="*/ 2147483646 h 580"/>
              <a:gd name="T24" fmla="*/ 2147483646 w 601"/>
              <a:gd name="T25" fmla="*/ 2147483646 h 580"/>
              <a:gd name="T26" fmla="*/ 2147483646 w 601"/>
              <a:gd name="T27" fmla="*/ 2147483646 h 580"/>
              <a:gd name="T28" fmla="*/ 2147483646 w 601"/>
              <a:gd name="T29" fmla="*/ 2147483646 h 580"/>
              <a:gd name="T30" fmla="*/ 2147483646 w 601"/>
              <a:gd name="T31" fmla="*/ 2147483646 h 580"/>
              <a:gd name="T32" fmla="*/ 2147483646 w 601"/>
              <a:gd name="T33" fmla="*/ 2147483646 h 580"/>
              <a:gd name="T34" fmla="*/ 2147483646 w 601"/>
              <a:gd name="T35" fmla="*/ 2147483646 h 580"/>
              <a:gd name="T36" fmla="*/ 2147483646 w 601"/>
              <a:gd name="T37" fmla="*/ 2147483646 h 580"/>
              <a:gd name="T38" fmla="*/ 2147483646 w 601"/>
              <a:gd name="T39" fmla="*/ 2147483646 h 580"/>
              <a:gd name="T40" fmla="*/ 2147483646 w 601"/>
              <a:gd name="T41" fmla="*/ 2147483646 h 580"/>
              <a:gd name="T42" fmla="*/ 2147483646 w 601"/>
              <a:gd name="T43" fmla="*/ 2147483646 h 580"/>
              <a:gd name="T44" fmla="*/ 2147483646 w 601"/>
              <a:gd name="T45" fmla="*/ 2147483646 h 580"/>
              <a:gd name="T46" fmla="*/ 2147483646 w 601"/>
              <a:gd name="T47" fmla="*/ 2147483646 h 580"/>
              <a:gd name="T48" fmla="*/ 2147483646 w 601"/>
              <a:gd name="T49" fmla="*/ 2147483646 h 580"/>
              <a:gd name="T50" fmla="*/ 2147483646 w 601"/>
              <a:gd name="T51" fmla="*/ 2147483646 h 580"/>
              <a:gd name="T52" fmla="*/ 2147483646 w 601"/>
              <a:gd name="T53" fmla="*/ 2147483646 h 580"/>
              <a:gd name="T54" fmla="*/ 2147483646 w 601"/>
              <a:gd name="T55" fmla="*/ 2147483646 h 580"/>
              <a:gd name="T56" fmla="*/ 2147483646 w 601"/>
              <a:gd name="T57" fmla="*/ 2147483646 h 580"/>
              <a:gd name="T58" fmla="*/ 2147483646 w 601"/>
              <a:gd name="T59" fmla="*/ 2147483646 h 580"/>
              <a:gd name="T60" fmla="*/ 2147483646 w 601"/>
              <a:gd name="T61" fmla="*/ 2147483646 h 580"/>
              <a:gd name="T62" fmla="*/ 2147483646 w 601"/>
              <a:gd name="T63" fmla="*/ 2147483646 h 580"/>
              <a:gd name="T64" fmla="*/ 2147483646 w 601"/>
              <a:gd name="T65" fmla="*/ 2147483646 h 580"/>
              <a:gd name="T66" fmla="*/ 0 w 601"/>
              <a:gd name="T67" fmla="*/ 2147483646 h 580"/>
              <a:gd name="T68" fmla="*/ 0 w 601"/>
              <a:gd name="T69" fmla="*/ 2147483646 h 580"/>
              <a:gd name="T70" fmla="*/ 0 w 601"/>
              <a:gd name="T71" fmla="*/ 2147483646 h 580"/>
              <a:gd name="T72" fmla="*/ 2147483646 w 601"/>
              <a:gd name="T73" fmla="*/ 2147483646 h 580"/>
              <a:gd name="T74" fmla="*/ 2147483646 w 601"/>
              <a:gd name="T75" fmla="*/ 2147483646 h 580"/>
              <a:gd name="T76" fmla="*/ 2147483646 w 601"/>
              <a:gd name="T77" fmla="*/ 2147483646 h 580"/>
              <a:gd name="T78" fmla="*/ 2147483646 w 601"/>
              <a:gd name="T79" fmla="*/ 2147483646 h 580"/>
              <a:gd name="T80" fmla="*/ 2147483646 w 601"/>
              <a:gd name="T81" fmla="*/ 2147483646 h 580"/>
              <a:gd name="T82" fmla="*/ 2147483646 w 601"/>
              <a:gd name="T83" fmla="*/ 2147483646 h 580"/>
              <a:gd name="T84" fmla="*/ 2147483646 w 601"/>
              <a:gd name="T85" fmla="*/ 2147483646 h 580"/>
              <a:gd name="T86" fmla="*/ 2147483646 w 601"/>
              <a:gd name="T87" fmla="*/ 2147483646 h 580"/>
              <a:gd name="T88" fmla="*/ 2147483646 w 601"/>
              <a:gd name="T89" fmla="*/ 0 h 580"/>
              <a:gd name="T90" fmla="*/ 2147483646 w 601"/>
              <a:gd name="T91" fmla="*/ 2147483646 h 580"/>
              <a:gd name="T92" fmla="*/ 2147483646 w 601"/>
              <a:gd name="T93" fmla="*/ 2147483646 h 580"/>
              <a:gd name="T94" fmla="*/ 2147483646 w 601"/>
              <a:gd name="T95" fmla="*/ 2147483646 h 580"/>
              <a:gd name="T96" fmla="*/ 2147483646 w 601"/>
              <a:gd name="T97" fmla="*/ 2147483646 h 580"/>
              <a:gd name="T98" fmla="*/ 2147483646 w 601"/>
              <a:gd name="T99" fmla="*/ 2147483646 h 580"/>
              <a:gd name="T100" fmla="*/ 2147483646 w 601"/>
              <a:gd name="T101" fmla="*/ 2147483646 h 580"/>
              <a:gd name="T102" fmla="*/ 2147483646 w 601"/>
              <a:gd name="T103" fmla="*/ 2147483646 h 580"/>
              <a:gd name="T104" fmla="*/ 2147483646 w 601"/>
              <a:gd name="T105" fmla="*/ 2147483646 h 580"/>
              <a:gd name="T106" fmla="*/ 2147483646 w 601"/>
              <a:gd name="T107" fmla="*/ 2147483646 h 580"/>
              <a:gd name="T108" fmla="*/ 2147483646 w 601"/>
              <a:gd name="T109" fmla="*/ 2147483646 h 580"/>
              <a:gd name="T110" fmla="*/ 2147483646 w 601"/>
              <a:gd name="T111" fmla="*/ 2147483646 h 580"/>
              <a:gd name="T112" fmla="*/ 2147483646 w 601"/>
              <a:gd name="T113" fmla="*/ 2147483646 h 580"/>
              <a:gd name="T114" fmla="*/ 2147483646 w 601"/>
              <a:gd name="T115" fmla="*/ 2147483646 h 580"/>
              <a:gd name="T116" fmla="*/ 2147483646 w 601"/>
              <a:gd name="T117" fmla="*/ 2147483646 h 580"/>
              <a:gd name="T118" fmla="*/ 2147483646 w 601"/>
              <a:gd name="T119" fmla="*/ 2147483646 h 580"/>
              <a:gd name="T120" fmla="*/ 2147483646 w 601"/>
              <a:gd name="T121" fmla="*/ 2147483646 h 580"/>
              <a:gd name="T122" fmla="*/ 2147483646 w 601"/>
              <a:gd name="T123" fmla="*/ 2147483646 h 580"/>
              <a:gd name="T124" fmla="*/ 2147483646 w 601"/>
              <a:gd name="T125" fmla="*/ 2147483646 h 58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601" h="580">
                <a:moveTo>
                  <a:pt x="593" y="509"/>
                </a:moveTo>
                <a:lnTo>
                  <a:pt x="593" y="509"/>
                </a:lnTo>
                <a:cubicBezTo>
                  <a:pt x="530" y="572"/>
                  <a:pt x="530" y="572"/>
                  <a:pt x="530" y="572"/>
                </a:cubicBezTo>
                <a:cubicBezTo>
                  <a:pt x="523" y="579"/>
                  <a:pt x="515" y="579"/>
                  <a:pt x="508" y="579"/>
                </a:cubicBezTo>
                <a:cubicBezTo>
                  <a:pt x="494" y="579"/>
                  <a:pt x="480" y="572"/>
                  <a:pt x="480" y="551"/>
                </a:cubicBezTo>
                <a:cubicBezTo>
                  <a:pt x="480" y="544"/>
                  <a:pt x="480" y="537"/>
                  <a:pt x="487" y="537"/>
                </a:cubicBezTo>
                <a:cubicBezTo>
                  <a:pt x="508" y="516"/>
                  <a:pt x="508" y="516"/>
                  <a:pt x="508" y="516"/>
                </a:cubicBezTo>
                <a:cubicBezTo>
                  <a:pt x="374" y="516"/>
                  <a:pt x="374" y="516"/>
                  <a:pt x="374" y="516"/>
                </a:cubicBezTo>
                <a:cubicBezTo>
                  <a:pt x="360" y="516"/>
                  <a:pt x="346" y="502"/>
                  <a:pt x="346" y="487"/>
                </a:cubicBezTo>
                <a:cubicBezTo>
                  <a:pt x="346" y="473"/>
                  <a:pt x="360" y="459"/>
                  <a:pt x="374" y="459"/>
                </a:cubicBezTo>
                <a:cubicBezTo>
                  <a:pt x="508" y="459"/>
                  <a:pt x="508" y="459"/>
                  <a:pt x="508" y="459"/>
                </a:cubicBezTo>
                <a:cubicBezTo>
                  <a:pt x="487" y="438"/>
                  <a:pt x="487" y="438"/>
                  <a:pt x="487" y="438"/>
                </a:cubicBezTo>
                <a:cubicBezTo>
                  <a:pt x="480" y="438"/>
                  <a:pt x="480" y="431"/>
                  <a:pt x="480" y="424"/>
                </a:cubicBezTo>
                <a:cubicBezTo>
                  <a:pt x="480" y="403"/>
                  <a:pt x="494" y="396"/>
                  <a:pt x="508" y="396"/>
                </a:cubicBezTo>
                <a:cubicBezTo>
                  <a:pt x="515" y="396"/>
                  <a:pt x="523" y="396"/>
                  <a:pt x="530" y="403"/>
                </a:cubicBezTo>
                <a:cubicBezTo>
                  <a:pt x="593" y="466"/>
                  <a:pt x="593" y="466"/>
                  <a:pt x="593" y="466"/>
                </a:cubicBezTo>
                <a:cubicBezTo>
                  <a:pt x="600" y="473"/>
                  <a:pt x="600" y="480"/>
                  <a:pt x="600" y="487"/>
                </a:cubicBezTo>
                <a:cubicBezTo>
                  <a:pt x="600" y="494"/>
                  <a:pt x="600" y="502"/>
                  <a:pt x="593" y="509"/>
                </a:cubicBezTo>
                <a:close/>
                <a:moveTo>
                  <a:pt x="452" y="431"/>
                </a:moveTo>
                <a:lnTo>
                  <a:pt x="452" y="431"/>
                </a:lnTo>
                <a:cubicBezTo>
                  <a:pt x="374" y="431"/>
                  <a:pt x="374" y="431"/>
                  <a:pt x="374" y="431"/>
                </a:cubicBezTo>
                <a:cubicBezTo>
                  <a:pt x="346" y="431"/>
                  <a:pt x="318" y="459"/>
                  <a:pt x="318" y="487"/>
                </a:cubicBezTo>
                <a:cubicBezTo>
                  <a:pt x="318" y="516"/>
                  <a:pt x="346" y="544"/>
                  <a:pt x="374" y="544"/>
                </a:cubicBezTo>
                <a:cubicBezTo>
                  <a:pt x="452" y="544"/>
                  <a:pt x="452" y="544"/>
                  <a:pt x="452" y="544"/>
                </a:cubicBezTo>
                <a:lnTo>
                  <a:pt x="452" y="551"/>
                </a:lnTo>
                <a:cubicBezTo>
                  <a:pt x="452" y="565"/>
                  <a:pt x="452" y="572"/>
                  <a:pt x="459" y="579"/>
                </a:cubicBezTo>
                <a:cubicBezTo>
                  <a:pt x="28" y="579"/>
                  <a:pt x="28" y="579"/>
                  <a:pt x="28" y="579"/>
                </a:cubicBezTo>
                <a:cubicBezTo>
                  <a:pt x="14" y="579"/>
                  <a:pt x="0" y="572"/>
                  <a:pt x="0" y="551"/>
                </a:cubicBezTo>
                <a:cubicBezTo>
                  <a:pt x="0" y="551"/>
                  <a:pt x="0" y="452"/>
                  <a:pt x="77" y="410"/>
                </a:cubicBezTo>
                <a:cubicBezTo>
                  <a:pt x="120" y="388"/>
                  <a:pt x="106" y="410"/>
                  <a:pt x="162" y="381"/>
                </a:cubicBezTo>
                <a:cubicBezTo>
                  <a:pt x="219" y="360"/>
                  <a:pt x="233" y="353"/>
                  <a:pt x="233" y="353"/>
                </a:cubicBezTo>
                <a:cubicBezTo>
                  <a:pt x="233" y="296"/>
                  <a:pt x="233" y="296"/>
                  <a:pt x="233" y="296"/>
                </a:cubicBezTo>
                <a:cubicBezTo>
                  <a:pt x="233" y="296"/>
                  <a:pt x="212" y="275"/>
                  <a:pt x="204" y="226"/>
                </a:cubicBezTo>
                <a:cubicBezTo>
                  <a:pt x="190" y="233"/>
                  <a:pt x="190" y="212"/>
                  <a:pt x="190" y="198"/>
                </a:cubicBezTo>
                <a:cubicBezTo>
                  <a:pt x="190" y="183"/>
                  <a:pt x="183" y="148"/>
                  <a:pt x="197" y="148"/>
                </a:cubicBezTo>
                <a:cubicBezTo>
                  <a:pt x="190" y="127"/>
                  <a:pt x="190" y="99"/>
                  <a:pt x="190" y="92"/>
                </a:cubicBezTo>
                <a:cubicBezTo>
                  <a:pt x="197" y="49"/>
                  <a:pt x="240" y="0"/>
                  <a:pt x="304" y="0"/>
                </a:cubicBezTo>
                <a:cubicBezTo>
                  <a:pt x="374" y="0"/>
                  <a:pt x="410" y="49"/>
                  <a:pt x="410" y="92"/>
                </a:cubicBezTo>
                <a:cubicBezTo>
                  <a:pt x="410" y="99"/>
                  <a:pt x="410" y="127"/>
                  <a:pt x="402" y="148"/>
                </a:cubicBezTo>
                <a:cubicBezTo>
                  <a:pt x="424" y="148"/>
                  <a:pt x="417" y="183"/>
                  <a:pt x="417" y="198"/>
                </a:cubicBezTo>
                <a:cubicBezTo>
                  <a:pt x="417" y="212"/>
                  <a:pt x="410" y="233"/>
                  <a:pt x="395" y="226"/>
                </a:cubicBezTo>
                <a:cubicBezTo>
                  <a:pt x="388" y="275"/>
                  <a:pt x="367" y="296"/>
                  <a:pt x="367" y="296"/>
                </a:cubicBezTo>
                <a:cubicBezTo>
                  <a:pt x="367" y="353"/>
                  <a:pt x="367" y="353"/>
                  <a:pt x="367" y="353"/>
                </a:cubicBezTo>
                <a:cubicBezTo>
                  <a:pt x="367" y="353"/>
                  <a:pt x="381" y="360"/>
                  <a:pt x="438" y="381"/>
                </a:cubicBezTo>
                <a:cubicBezTo>
                  <a:pt x="445" y="388"/>
                  <a:pt x="452" y="388"/>
                  <a:pt x="459" y="388"/>
                </a:cubicBezTo>
                <a:cubicBezTo>
                  <a:pt x="452" y="403"/>
                  <a:pt x="452" y="410"/>
                  <a:pt x="452" y="424"/>
                </a:cubicBezTo>
                <a:lnTo>
                  <a:pt x="452" y="431"/>
                </a:lnTo>
                <a:close/>
                <a:moveTo>
                  <a:pt x="600" y="551"/>
                </a:moveTo>
                <a:lnTo>
                  <a:pt x="600" y="551"/>
                </a:lnTo>
                <a:cubicBezTo>
                  <a:pt x="600" y="572"/>
                  <a:pt x="593" y="579"/>
                  <a:pt x="572" y="579"/>
                </a:cubicBezTo>
                <a:cubicBezTo>
                  <a:pt x="558" y="579"/>
                  <a:pt x="558" y="579"/>
                  <a:pt x="558" y="579"/>
                </a:cubicBezTo>
                <a:cubicBezTo>
                  <a:pt x="600" y="537"/>
                  <a:pt x="600" y="537"/>
                  <a:pt x="600" y="537"/>
                </a:cubicBezTo>
                <a:cubicBezTo>
                  <a:pt x="600" y="551"/>
                  <a:pt x="600" y="551"/>
                  <a:pt x="600" y="55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53" name="Freeform 91"/>
          <p:cNvSpPr>
            <a:spLocks noChangeArrowheads="1"/>
          </p:cNvSpPr>
          <p:nvPr/>
        </p:nvSpPr>
        <p:spPr bwMode="auto">
          <a:xfrm rot="900000">
            <a:off x="11335901" y="1476617"/>
            <a:ext cx="339625" cy="329637"/>
          </a:xfrm>
          <a:custGeom>
            <a:avLst/>
            <a:gdLst>
              <a:gd name="T0" fmla="*/ 2147483646 w 601"/>
              <a:gd name="T1" fmla="*/ 2147483646 h 580"/>
              <a:gd name="T2" fmla="*/ 2147483646 w 601"/>
              <a:gd name="T3" fmla="*/ 2147483646 h 580"/>
              <a:gd name="T4" fmla="*/ 2147483646 w 601"/>
              <a:gd name="T5" fmla="*/ 2147483646 h 580"/>
              <a:gd name="T6" fmla="*/ 2147483646 w 601"/>
              <a:gd name="T7" fmla="*/ 2147483646 h 580"/>
              <a:gd name="T8" fmla="*/ 2147483646 w 601"/>
              <a:gd name="T9" fmla="*/ 2147483646 h 580"/>
              <a:gd name="T10" fmla="*/ 2147483646 w 601"/>
              <a:gd name="T11" fmla="*/ 2147483646 h 580"/>
              <a:gd name="T12" fmla="*/ 2147483646 w 601"/>
              <a:gd name="T13" fmla="*/ 2147483646 h 580"/>
              <a:gd name="T14" fmla="*/ 2147483646 w 601"/>
              <a:gd name="T15" fmla="*/ 2147483646 h 580"/>
              <a:gd name="T16" fmla="*/ 2147483646 w 601"/>
              <a:gd name="T17" fmla="*/ 2147483646 h 580"/>
              <a:gd name="T18" fmla="*/ 2147483646 w 601"/>
              <a:gd name="T19" fmla="*/ 2147483646 h 580"/>
              <a:gd name="T20" fmla="*/ 2147483646 w 601"/>
              <a:gd name="T21" fmla="*/ 2147483646 h 580"/>
              <a:gd name="T22" fmla="*/ 2147483646 w 601"/>
              <a:gd name="T23" fmla="*/ 2147483646 h 580"/>
              <a:gd name="T24" fmla="*/ 2147483646 w 601"/>
              <a:gd name="T25" fmla="*/ 2147483646 h 580"/>
              <a:gd name="T26" fmla="*/ 2147483646 w 601"/>
              <a:gd name="T27" fmla="*/ 2147483646 h 580"/>
              <a:gd name="T28" fmla="*/ 2147483646 w 601"/>
              <a:gd name="T29" fmla="*/ 2147483646 h 580"/>
              <a:gd name="T30" fmla="*/ 2147483646 w 601"/>
              <a:gd name="T31" fmla="*/ 2147483646 h 580"/>
              <a:gd name="T32" fmla="*/ 2147483646 w 601"/>
              <a:gd name="T33" fmla="*/ 2147483646 h 580"/>
              <a:gd name="T34" fmla="*/ 2147483646 w 601"/>
              <a:gd name="T35" fmla="*/ 2147483646 h 580"/>
              <a:gd name="T36" fmla="*/ 2147483646 w 601"/>
              <a:gd name="T37" fmla="*/ 2147483646 h 580"/>
              <a:gd name="T38" fmla="*/ 2147483646 w 601"/>
              <a:gd name="T39" fmla="*/ 2147483646 h 580"/>
              <a:gd name="T40" fmla="*/ 2147483646 w 601"/>
              <a:gd name="T41" fmla="*/ 2147483646 h 580"/>
              <a:gd name="T42" fmla="*/ 2147483646 w 601"/>
              <a:gd name="T43" fmla="*/ 2147483646 h 580"/>
              <a:gd name="T44" fmla="*/ 0 w 601"/>
              <a:gd name="T45" fmla="*/ 2147483646 h 580"/>
              <a:gd name="T46" fmla="*/ 0 w 601"/>
              <a:gd name="T47" fmla="*/ 2147483646 h 580"/>
              <a:gd name="T48" fmla="*/ 2147483646 w 601"/>
              <a:gd name="T49" fmla="*/ 2147483646 h 580"/>
              <a:gd name="T50" fmla="*/ 2147483646 w 601"/>
              <a:gd name="T51" fmla="*/ 2147483646 h 580"/>
              <a:gd name="T52" fmla="*/ 2147483646 w 601"/>
              <a:gd name="T53" fmla="*/ 2147483646 h 580"/>
              <a:gd name="T54" fmla="*/ 2147483646 w 601"/>
              <a:gd name="T55" fmla="*/ 2147483646 h 580"/>
              <a:gd name="T56" fmla="*/ 2147483646 w 601"/>
              <a:gd name="T57" fmla="*/ 2147483646 h 580"/>
              <a:gd name="T58" fmla="*/ 2147483646 w 601"/>
              <a:gd name="T59" fmla="*/ 2147483646 h 580"/>
              <a:gd name="T60" fmla="*/ 2147483646 w 601"/>
              <a:gd name="T61" fmla="*/ 2147483646 h 580"/>
              <a:gd name="T62" fmla="*/ 2147483646 w 601"/>
              <a:gd name="T63" fmla="*/ 2147483646 h 580"/>
              <a:gd name="T64" fmla="*/ 2147483646 w 601"/>
              <a:gd name="T65" fmla="*/ 2147483646 h 580"/>
              <a:gd name="T66" fmla="*/ 2147483646 w 601"/>
              <a:gd name="T67" fmla="*/ 2147483646 h 580"/>
              <a:gd name="T68" fmla="*/ 2147483646 w 601"/>
              <a:gd name="T69" fmla="*/ 2147483646 h 580"/>
              <a:gd name="T70" fmla="*/ 2147483646 w 601"/>
              <a:gd name="T71" fmla="*/ 2147483646 h 58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01" h="580">
                <a:moveTo>
                  <a:pt x="572" y="516"/>
                </a:moveTo>
                <a:lnTo>
                  <a:pt x="572" y="516"/>
                </a:lnTo>
                <a:cubicBezTo>
                  <a:pt x="445" y="516"/>
                  <a:pt x="445" y="516"/>
                  <a:pt x="445" y="516"/>
                </a:cubicBezTo>
                <a:cubicBezTo>
                  <a:pt x="459" y="537"/>
                  <a:pt x="459" y="537"/>
                  <a:pt x="459" y="537"/>
                </a:cubicBezTo>
                <a:cubicBezTo>
                  <a:pt x="466" y="537"/>
                  <a:pt x="466" y="544"/>
                  <a:pt x="466" y="551"/>
                </a:cubicBezTo>
                <a:cubicBezTo>
                  <a:pt x="466" y="572"/>
                  <a:pt x="459" y="579"/>
                  <a:pt x="438" y="579"/>
                </a:cubicBezTo>
                <a:cubicBezTo>
                  <a:pt x="431" y="579"/>
                  <a:pt x="424" y="579"/>
                  <a:pt x="424" y="572"/>
                </a:cubicBezTo>
                <a:cubicBezTo>
                  <a:pt x="353" y="509"/>
                  <a:pt x="353" y="509"/>
                  <a:pt x="353" y="509"/>
                </a:cubicBezTo>
                <a:cubicBezTo>
                  <a:pt x="346" y="502"/>
                  <a:pt x="346" y="494"/>
                  <a:pt x="346" y="487"/>
                </a:cubicBezTo>
                <a:cubicBezTo>
                  <a:pt x="346" y="480"/>
                  <a:pt x="346" y="473"/>
                  <a:pt x="353" y="466"/>
                </a:cubicBezTo>
                <a:cubicBezTo>
                  <a:pt x="424" y="403"/>
                  <a:pt x="424" y="403"/>
                  <a:pt x="424" y="403"/>
                </a:cubicBezTo>
                <a:cubicBezTo>
                  <a:pt x="424" y="396"/>
                  <a:pt x="431" y="396"/>
                  <a:pt x="438" y="396"/>
                </a:cubicBezTo>
                <a:cubicBezTo>
                  <a:pt x="459" y="396"/>
                  <a:pt x="466" y="403"/>
                  <a:pt x="466" y="424"/>
                </a:cubicBezTo>
                <a:cubicBezTo>
                  <a:pt x="466" y="431"/>
                  <a:pt x="466" y="438"/>
                  <a:pt x="459" y="438"/>
                </a:cubicBezTo>
                <a:cubicBezTo>
                  <a:pt x="445" y="459"/>
                  <a:pt x="445" y="459"/>
                  <a:pt x="445" y="459"/>
                </a:cubicBezTo>
                <a:cubicBezTo>
                  <a:pt x="572" y="459"/>
                  <a:pt x="572" y="459"/>
                  <a:pt x="572" y="459"/>
                </a:cubicBezTo>
                <a:cubicBezTo>
                  <a:pt x="586" y="459"/>
                  <a:pt x="600" y="473"/>
                  <a:pt x="600" y="487"/>
                </a:cubicBezTo>
                <a:cubicBezTo>
                  <a:pt x="600" y="502"/>
                  <a:pt x="586" y="516"/>
                  <a:pt x="572" y="516"/>
                </a:cubicBezTo>
                <a:close/>
                <a:moveTo>
                  <a:pt x="494" y="424"/>
                </a:moveTo>
                <a:lnTo>
                  <a:pt x="494" y="424"/>
                </a:lnTo>
                <a:cubicBezTo>
                  <a:pt x="494" y="417"/>
                  <a:pt x="494" y="410"/>
                  <a:pt x="494" y="403"/>
                </a:cubicBezTo>
                <a:cubicBezTo>
                  <a:pt x="501" y="403"/>
                  <a:pt x="508" y="403"/>
                  <a:pt x="522" y="410"/>
                </a:cubicBezTo>
                <a:cubicBezTo>
                  <a:pt x="537" y="417"/>
                  <a:pt x="544" y="424"/>
                  <a:pt x="551" y="431"/>
                </a:cubicBezTo>
                <a:cubicBezTo>
                  <a:pt x="494" y="431"/>
                  <a:pt x="494" y="431"/>
                  <a:pt x="494" y="431"/>
                </a:cubicBezTo>
                <a:lnTo>
                  <a:pt x="494" y="424"/>
                </a:lnTo>
                <a:close/>
                <a:moveTo>
                  <a:pt x="395" y="226"/>
                </a:moveTo>
                <a:lnTo>
                  <a:pt x="395" y="226"/>
                </a:lnTo>
                <a:cubicBezTo>
                  <a:pt x="388" y="275"/>
                  <a:pt x="367" y="296"/>
                  <a:pt x="367" y="296"/>
                </a:cubicBezTo>
                <a:cubicBezTo>
                  <a:pt x="367" y="353"/>
                  <a:pt x="367" y="353"/>
                  <a:pt x="367" y="353"/>
                </a:cubicBezTo>
                <a:cubicBezTo>
                  <a:pt x="367" y="353"/>
                  <a:pt x="374" y="353"/>
                  <a:pt x="409" y="374"/>
                </a:cubicBezTo>
                <a:lnTo>
                  <a:pt x="402" y="381"/>
                </a:lnTo>
                <a:cubicBezTo>
                  <a:pt x="332" y="445"/>
                  <a:pt x="332" y="445"/>
                  <a:pt x="332" y="445"/>
                </a:cubicBezTo>
                <a:cubicBezTo>
                  <a:pt x="325" y="459"/>
                  <a:pt x="318" y="473"/>
                  <a:pt x="318" y="487"/>
                </a:cubicBezTo>
                <a:cubicBezTo>
                  <a:pt x="318" y="502"/>
                  <a:pt x="325" y="516"/>
                  <a:pt x="332" y="530"/>
                </a:cubicBezTo>
                <a:cubicBezTo>
                  <a:pt x="388" y="579"/>
                  <a:pt x="388" y="579"/>
                  <a:pt x="388" y="579"/>
                </a:cubicBezTo>
                <a:cubicBezTo>
                  <a:pt x="28" y="579"/>
                  <a:pt x="28" y="579"/>
                  <a:pt x="28" y="579"/>
                </a:cubicBezTo>
                <a:cubicBezTo>
                  <a:pt x="7" y="579"/>
                  <a:pt x="0" y="572"/>
                  <a:pt x="0" y="551"/>
                </a:cubicBezTo>
                <a:cubicBezTo>
                  <a:pt x="0" y="551"/>
                  <a:pt x="0" y="452"/>
                  <a:pt x="70" y="410"/>
                </a:cubicBezTo>
                <a:cubicBezTo>
                  <a:pt x="120" y="388"/>
                  <a:pt x="98" y="410"/>
                  <a:pt x="162" y="381"/>
                </a:cubicBezTo>
                <a:cubicBezTo>
                  <a:pt x="219" y="360"/>
                  <a:pt x="233" y="353"/>
                  <a:pt x="233" y="353"/>
                </a:cubicBezTo>
                <a:cubicBezTo>
                  <a:pt x="233" y="296"/>
                  <a:pt x="233" y="296"/>
                  <a:pt x="233" y="296"/>
                </a:cubicBezTo>
                <a:cubicBezTo>
                  <a:pt x="233" y="296"/>
                  <a:pt x="211" y="275"/>
                  <a:pt x="204" y="226"/>
                </a:cubicBezTo>
                <a:cubicBezTo>
                  <a:pt x="190" y="233"/>
                  <a:pt x="183" y="212"/>
                  <a:pt x="183" y="198"/>
                </a:cubicBezTo>
                <a:cubicBezTo>
                  <a:pt x="183" y="183"/>
                  <a:pt x="176" y="148"/>
                  <a:pt x="197" y="148"/>
                </a:cubicBezTo>
                <a:cubicBezTo>
                  <a:pt x="190" y="127"/>
                  <a:pt x="190" y="99"/>
                  <a:pt x="190" y="92"/>
                </a:cubicBezTo>
                <a:cubicBezTo>
                  <a:pt x="190" y="49"/>
                  <a:pt x="233" y="0"/>
                  <a:pt x="296" y="0"/>
                </a:cubicBezTo>
                <a:cubicBezTo>
                  <a:pt x="374" y="0"/>
                  <a:pt x="402" y="49"/>
                  <a:pt x="409" y="92"/>
                </a:cubicBezTo>
                <a:cubicBezTo>
                  <a:pt x="409" y="99"/>
                  <a:pt x="409" y="127"/>
                  <a:pt x="402" y="148"/>
                </a:cubicBezTo>
                <a:cubicBezTo>
                  <a:pt x="424" y="148"/>
                  <a:pt x="417" y="183"/>
                  <a:pt x="409" y="198"/>
                </a:cubicBezTo>
                <a:cubicBezTo>
                  <a:pt x="409" y="212"/>
                  <a:pt x="409" y="233"/>
                  <a:pt x="395" y="226"/>
                </a:cubicBezTo>
                <a:close/>
                <a:moveTo>
                  <a:pt x="494" y="544"/>
                </a:moveTo>
                <a:lnTo>
                  <a:pt x="494" y="544"/>
                </a:lnTo>
                <a:cubicBezTo>
                  <a:pt x="572" y="544"/>
                  <a:pt x="572" y="544"/>
                  <a:pt x="572" y="544"/>
                </a:cubicBezTo>
                <a:cubicBezTo>
                  <a:pt x="579" y="544"/>
                  <a:pt x="593" y="544"/>
                  <a:pt x="600" y="537"/>
                </a:cubicBezTo>
                <a:cubicBezTo>
                  <a:pt x="600" y="544"/>
                  <a:pt x="600" y="551"/>
                  <a:pt x="600" y="551"/>
                </a:cubicBezTo>
                <a:cubicBezTo>
                  <a:pt x="600" y="572"/>
                  <a:pt x="586" y="579"/>
                  <a:pt x="572" y="579"/>
                </a:cubicBezTo>
                <a:cubicBezTo>
                  <a:pt x="487" y="579"/>
                  <a:pt x="487" y="579"/>
                  <a:pt x="487" y="579"/>
                </a:cubicBezTo>
                <a:cubicBezTo>
                  <a:pt x="494" y="572"/>
                  <a:pt x="494" y="565"/>
                  <a:pt x="494" y="551"/>
                </a:cubicBezTo>
                <a:lnTo>
                  <a:pt x="494" y="54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55" name="Freeform 92"/>
          <p:cNvSpPr>
            <a:spLocks noChangeArrowheads="1"/>
          </p:cNvSpPr>
          <p:nvPr/>
        </p:nvSpPr>
        <p:spPr bwMode="auto">
          <a:xfrm rot="16200000">
            <a:off x="671164" y="1855594"/>
            <a:ext cx="253026" cy="242025"/>
          </a:xfrm>
          <a:custGeom>
            <a:avLst/>
            <a:gdLst>
              <a:gd name="T0" fmla="*/ 2147483646 w 609"/>
              <a:gd name="T1" fmla="*/ 2147483646 h 580"/>
              <a:gd name="T2" fmla="*/ 2147483646 w 609"/>
              <a:gd name="T3" fmla="*/ 2147483646 h 580"/>
              <a:gd name="T4" fmla="*/ 2147483646 w 609"/>
              <a:gd name="T5" fmla="*/ 2147483646 h 580"/>
              <a:gd name="T6" fmla="*/ 2147483646 w 609"/>
              <a:gd name="T7" fmla="*/ 2147483646 h 580"/>
              <a:gd name="T8" fmla="*/ 2147483646 w 609"/>
              <a:gd name="T9" fmla="*/ 2147483646 h 580"/>
              <a:gd name="T10" fmla="*/ 2147483646 w 609"/>
              <a:gd name="T11" fmla="*/ 2147483646 h 580"/>
              <a:gd name="T12" fmla="*/ 2147483646 w 609"/>
              <a:gd name="T13" fmla="*/ 2147483646 h 580"/>
              <a:gd name="T14" fmla="*/ 2147483646 w 609"/>
              <a:gd name="T15" fmla="*/ 2147483646 h 580"/>
              <a:gd name="T16" fmla="*/ 2147483646 w 609"/>
              <a:gd name="T17" fmla="*/ 2147483646 h 580"/>
              <a:gd name="T18" fmla="*/ 2147483646 w 609"/>
              <a:gd name="T19" fmla="*/ 2147483646 h 580"/>
              <a:gd name="T20" fmla="*/ 2147483646 w 609"/>
              <a:gd name="T21" fmla="*/ 2147483646 h 580"/>
              <a:gd name="T22" fmla="*/ 2147483646 w 609"/>
              <a:gd name="T23" fmla="*/ 2147483646 h 580"/>
              <a:gd name="T24" fmla="*/ 2147483646 w 609"/>
              <a:gd name="T25" fmla="*/ 2147483646 h 580"/>
              <a:gd name="T26" fmla="*/ 2147483646 w 609"/>
              <a:gd name="T27" fmla="*/ 2147483646 h 580"/>
              <a:gd name="T28" fmla="*/ 2147483646 w 609"/>
              <a:gd name="T29" fmla="*/ 2147483646 h 580"/>
              <a:gd name="T30" fmla="*/ 2147483646 w 609"/>
              <a:gd name="T31" fmla="*/ 2147483646 h 580"/>
              <a:gd name="T32" fmla="*/ 2147483646 w 609"/>
              <a:gd name="T33" fmla="*/ 2147483646 h 580"/>
              <a:gd name="T34" fmla="*/ 2147483646 w 609"/>
              <a:gd name="T35" fmla="*/ 2147483646 h 580"/>
              <a:gd name="T36" fmla="*/ 2147483646 w 609"/>
              <a:gd name="T37" fmla="*/ 2147483646 h 580"/>
              <a:gd name="T38" fmla="*/ 2147483646 w 609"/>
              <a:gd name="T39" fmla="*/ 2147483646 h 580"/>
              <a:gd name="T40" fmla="*/ 2147483646 w 609"/>
              <a:gd name="T41" fmla="*/ 2147483646 h 580"/>
              <a:gd name="T42" fmla="*/ 2147483646 w 609"/>
              <a:gd name="T43" fmla="*/ 2147483646 h 580"/>
              <a:gd name="T44" fmla="*/ 2147483646 w 609"/>
              <a:gd name="T45" fmla="*/ 2147483646 h 580"/>
              <a:gd name="T46" fmla="*/ 2147483646 w 609"/>
              <a:gd name="T47" fmla="*/ 2147483646 h 580"/>
              <a:gd name="T48" fmla="*/ 2147483646 w 609"/>
              <a:gd name="T49" fmla="*/ 2147483646 h 580"/>
              <a:gd name="T50" fmla="*/ 2147483646 w 609"/>
              <a:gd name="T51" fmla="*/ 2147483646 h 580"/>
              <a:gd name="T52" fmla="*/ 2147483646 w 609"/>
              <a:gd name="T53" fmla="*/ 2147483646 h 580"/>
              <a:gd name="T54" fmla="*/ 2147483646 w 609"/>
              <a:gd name="T55" fmla="*/ 2147483646 h 580"/>
              <a:gd name="T56" fmla="*/ 2147483646 w 609"/>
              <a:gd name="T57" fmla="*/ 2147483646 h 580"/>
              <a:gd name="T58" fmla="*/ 2147483646 w 609"/>
              <a:gd name="T59" fmla="*/ 2147483646 h 580"/>
              <a:gd name="T60" fmla="*/ 2147483646 w 609"/>
              <a:gd name="T61" fmla="*/ 2147483646 h 580"/>
              <a:gd name="T62" fmla="*/ 2147483646 w 609"/>
              <a:gd name="T63" fmla="*/ 2147483646 h 580"/>
              <a:gd name="T64" fmla="*/ 2147483646 w 609"/>
              <a:gd name="T65" fmla="*/ 2147483646 h 580"/>
              <a:gd name="T66" fmla="*/ 0 w 609"/>
              <a:gd name="T67" fmla="*/ 2147483646 h 580"/>
              <a:gd name="T68" fmla="*/ 0 w 609"/>
              <a:gd name="T69" fmla="*/ 2147483646 h 580"/>
              <a:gd name="T70" fmla="*/ 0 w 609"/>
              <a:gd name="T71" fmla="*/ 2147483646 h 580"/>
              <a:gd name="T72" fmla="*/ 2147483646 w 609"/>
              <a:gd name="T73" fmla="*/ 2147483646 h 580"/>
              <a:gd name="T74" fmla="*/ 2147483646 w 609"/>
              <a:gd name="T75" fmla="*/ 2147483646 h 580"/>
              <a:gd name="T76" fmla="*/ 2147483646 w 609"/>
              <a:gd name="T77" fmla="*/ 2147483646 h 580"/>
              <a:gd name="T78" fmla="*/ 2147483646 w 609"/>
              <a:gd name="T79" fmla="*/ 2147483646 h 580"/>
              <a:gd name="T80" fmla="*/ 2147483646 w 609"/>
              <a:gd name="T81" fmla="*/ 2147483646 h 580"/>
              <a:gd name="T82" fmla="*/ 2147483646 w 609"/>
              <a:gd name="T83" fmla="*/ 2147483646 h 580"/>
              <a:gd name="T84" fmla="*/ 2147483646 w 609"/>
              <a:gd name="T85" fmla="*/ 2147483646 h 580"/>
              <a:gd name="T86" fmla="*/ 2147483646 w 609"/>
              <a:gd name="T87" fmla="*/ 2147483646 h 580"/>
              <a:gd name="T88" fmla="*/ 2147483646 w 609"/>
              <a:gd name="T89" fmla="*/ 0 h 580"/>
              <a:gd name="T90" fmla="*/ 2147483646 w 609"/>
              <a:gd name="T91" fmla="*/ 2147483646 h 580"/>
              <a:gd name="T92" fmla="*/ 2147483646 w 609"/>
              <a:gd name="T93" fmla="*/ 2147483646 h 580"/>
              <a:gd name="T94" fmla="*/ 2147483646 w 609"/>
              <a:gd name="T95" fmla="*/ 2147483646 h 580"/>
              <a:gd name="T96" fmla="*/ 2147483646 w 609"/>
              <a:gd name="T97" fmla="*/ 2147483646 h 580"/>
              <a:gd name="T98" fmla="*/ 2147483646 w 609"/>
              <a:gd name="T99" fmla="*/ 2147483646 h 580"/>
              <a:gd name="T100" fmla="*/ 2147483646 w 609"/>
              <a:gd name="T101" fmla="*/ 2147483646 h 580"/>
              <a:gd name="T102" fmla="*/ 2147483646 w 609"/>
              <a:gd name="T103" fmla="*/ 2147483646 h 580"/>
              <a:gd name="T104" fmla="*/ 2147483646 w 609"/>
              <a:gd name="T105" fmla="*/ 2147483646 h 580"/>
              <a:gd name="T106" fmla="*/ 2147483646 w 609"/>
              <a:gd name="T107" fmla="*/ 2147483646 h 58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609" h="580">
                <a:moveTo>
                  <a:pt x="559" y="494"/>
                </a:moveTo>
                <a:lnTo>
                  <a:pt x="559" y="494"/>
                </a:lnTo>
                <a:cubicBezTo>
                  <a:pt x="594" y="537"/>
                  <a:pt x="594" y="537"/>
                  <a:pt x="594" y="537"/>
                </a:cubicBezTo>
                <a:cubicBezTo>
                  <a:pt x="601" y="537"/>
                  <a:pt x="608" y="544"/>
                  <a:pt x="608" y="551"/>
                </a:cubicBezTo>
                <a:cubicBezTo>
                  <a:pt x="608" y="572"/>
                  <a:pt x="594" y="579"/>
                  <a:pt x="580" y="579"/>
                </a:cubicBezTo>
                <a:cubicBezTo>
                  <a:pt x="573" y="579"/>
                  <a:pt x="566" y="579"/>
                  <a:pt x="559" y="572"/>
                </a:cubicBezTo>
                <a:cubicBezTo>
                  <a:pt x="523" y="537"/>
                  <a:pt x="523" y="537"/>
                  <a:pt x="523" y="537"/>
                </a:cubicBezTo>
                <a:cubicBezTo>
                  <a:pt x="481" y="572"/>
                  <a:pt x="481" y="572"/>
                  <a:pt x="481" y="572"/>
                </a:cubicBezTo>
                <a:cubicBezTo>
                  <a:pt x="481" y="579"/>
                  <a:pt x="474" y="579"/>
                  <a:pt x="467" y="579"/>
                </a:cubicBezTo>
                <a:cubicBezTo>
                  <a:pt x="446" y="579"/>
                  <a:pt x="439" y="572"/>
                  <a:pt x="439" y="551"/>
                </a:cubicBezTo>
                <a:cubicBezTo>
                  <a:pt x="439" y="544"/>
                  <a:pt x="439" y="537"/>
                  <a:pt x="446" y="537"/>
                </a:cubicBezTo>
                <a:cubicBezTo>
                  <a:pt x="481" y="494"/>
                  <a:pt x="481" y="494"/>
                  <a:pt x="481" y="494"/>
                </a:cubicBezTo>
                <a:cubicBezTo>
                  <a:pt x="446" y="459"/>
                  <a:pt x="446" y="459"/>
                  <a:pt x="446" y="459"/>
                </a:cubicBezTo>
                <a:cubicBezTo>
                  <a:pt x="439" y="452"/>
                  <a:pt x="439" y="445"/>
                  <a:pt x="439" y="438"/>
                </a:cubicBezTo>
                <a:cubicBezTo>
                  <a:pt x="439" y="424"/>
                  <a:pt x="446" y="410"/>
                  <a:pt x="467" y="410"/>
                </a:cubicBezTo>
                <a:cubicBezTo>
                  <a:pt x="474" y="410"/>
                  <a:pt x="481" y="417"/>
                  <a:pt x="481" y="424"/>
                </a:cubicBezTo>
                <a:cubicBezTo>
                  <a:pt x="523" y="459"/>
                  <a:pt x="523" y="459"/>
                  <a:pt x="523" y="459"/>
                </a:cubicBezTo>
                <a:cubicBezTo>
                  <a:pt x="559" y="424"/>
                  <a:pt x="559" y="424"/>
                  <a:pt x="559" y="424"/>
                </a:cubicBezTo>
                <a:cubicBezTo>
                  <a:pt x="566" y="417"/>
                  <a:pt x="573" y="410"/>
                  <a:pt x="580" y="410"/>
                </a:cubicBezTo>
                <a:cubicBezTo>
                  <a:pt x="594" y="410"/>
                  <a:pt x="608" y="424"/>
                  <a:pt x="608" y="438"/>
                </a:cubicBezTo>
                <a:cubicBezTo>
                  <a:pt x="608" y="445"/>
                  <a:pt x="601" y="452"/>
                  <a:pt x="594" y="459"/>
                </a:cubicBezTo>
                <a:lnTo>
                  <a:pt x="559" y="494"/>
                </a:lnTo>
                <a:close/>
                <a:moveTo>
                  <a:pt x="410" y="438"/>
                </a:moveTo>
                <a:lnTo>
                  <a:pt x="410" y="438"/>
                </a:lnTo>
                <a:cubicBezTo>
                  <a:pt x="410" y="459"/>
                  <a:pt x="417" y="473"/>
                  <a:pt x="424" y="480"/>
                </a:cubicBezTo>
                <a:cubicBezTo>
                  <a:pt x="439" y="494"/>
                  <a:pt x="439" y="494"/>
                  <a:pt x="439" y="494"/>
                </a:cubicBezTo>
                <a:cubicBezTo>
                  <a:pt x="424" y="516"/>
                  <a:pt x="424" y="516"/>
                  <a:pt x="424" y="516"/>
                </a:cubicBezTo>
                <a:cubicBezTo>
                  <a:pt x="417" y="523"/>
                  <a:pt x="410" y="537"/>
                  <a:pt x="410" y="551"/>
                </a:cubicBezTo>
                <a:cubicBezTo>
                  <a:pt x="410" y="565"/>
                  <a:pt x="410" y="572"/>
                  <a:pt x="417" y="579"/>
                </a:cubicBezTo>
                <a:cubicBezTo>
                  <a:pt x="29" y="579"/>
                  <a:pt x="29" y="579"/>
                  <a:pt x="29" y="579"/>
                </a:cubicBezTo>
                <a:cubicBezTo>
                  <a:pt x="15" y="579"/>
                  <a:pt x="0" y="572"/>
                  <a:pt x="0" y="551"/>
                </a:cubicBezTo>
                <a:cubicBezTo>
                  <a:pt x="0" y="551"/>
                  <a:pt x="0" y="452"/>
                  <a:pt x="78" y="410"/>
                </a:cubicBezTo>
                <a:cubicBezTo>
                  <a:pt x="128" y="388"/>
                  <a:pt x="106" y="410"/>
                  <a:pt x="163" y="381"/>
                </a:cubicBezTo>
                <a:cubicBezTo>
                  <a:pt x="226" y="360"/>
                  <a:pt x="241" y="353"/>
                  <a:pt x="241" y="353"/>
                </a:cubicBezTo>
                <a:cubicBezTo>
                  <a:pt x="241" y="296"/>
                  <a:pt x="241" y="296"/>
                  <a:pt x="241" y="296"/>
                </a:cubicBezTo>
                <a:cubicBezTo>
                  <a:pt x="241" y="296"/>
                  <a:pt x="219" y="275"/>
                  <a:pt x="212" y="226"/>
                </a:cubicBezTo>
                <a:cubicBezTo>
                  <a:pt x="198" y="233"/>
                  <a:pt x="191" y="212"/>
                  <a:pt x="191" y="198"/>
                </a:cubicBezTo>
                <a:cubicBezTo>
                  <a:pt x="191" y="183"/>
                  <a:pt x="184" y="148"/>
                  <a:pt x="198" y="148"/>
                </a:cubicBezTo>
                <a:cubicBezTo>
                  <a:pt x="198" y="127"/>
                  <a:pt x="191" y="99"/>
                  <a:pt x="198" y="92"/>
                </a:cubicBezTo>
                <a:cubicBezTo>
                  <a:pt x="198" y="49"/>
                  <a:pt x="241" y="0"/>
                  <a:pt x="304" y="0"/>
                </a:cubicBezTo>
                <a:cubicBezTo>
                  <a:pt x="382" y="0"/>
                  <a:pt x="410" y="49"/>
                  <a:pt x="417" y="92"/>
                </a:cubicBezTo>
                <a:cubicBezTo>
                  <a:pt x="417" y="99"/>
                  <a:pt x="410" y="127"/>
                  <a:pt x="410" y="148"/>
                </a:cubicBezTo>
                <a:cubicBezTo>
                  <a:pt x="424" y="148"/>
                  <a:pt x="417" y="183"/>
                  <a:pt x="417" y="198"/>
                </a:cubicBezTo>
                <a:cubicBezTo>
                  <a:pt x="417" y="212"/>
                  <a:pt x="410" y="233"/>
                  <a:pt x="396" y="226"/>
                </a:cubicBezTo>
                <a:cubicBezTo>
                  <a:pt x="389" y="275"/>
                  <a:pt x="368" y="296"/>
                  <a:pt x="368" y="296"/>
                </a:cubicBezTo>
                <a:cubicBezTo>
                  <a:pt x="368" y="353"/>
                  <a:pt x="368" y="353"/>
                  <a:pt x="368" y="353"/>
                </a:cubicBezTo>
                <a:cubicBezTo>
                  <a:pt x="368" y="353"/>
                  <a:pt x="382" y="360"/>
                  <a:pt x="446" y="381"/>
                </a:cubicBezTo>
                <a:cubicBezTo>
                  <a:pt x="446" y="381"/>
                  <a:pt x="446" y="388"/>
                  <a:pt x="453" y="388"/>
                </a:cubicBezTo>
                <a:cubicBezTo>
                  <a:pt x="424" y="396"/>
                  <a:pt x="410" y="417"/>
                  <a:pt x="410" y="438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57" name="Freeform 93"/>
          <p:cNvSpPr>
            <a:spLocks noChangeArrowheads="1"/>
          </p:cNvSpPr>
          <p:nvPr/>
        </p:nvSpPr>
        <p:spPr bwMode="auto">
          <a:xfrm rot="900000">
            <a:off x="2270869" y="1222662"/>
            <a:ext cx="342123" cy="329637"/>
          </a:xfrm>
          <a:custGeom>
            <a:avLst/>
            <a:gdLst>
              <a:gd name="T0" fmla="*/ 2147483646 w 602"/>
              <a:gd name="T1" fmla="*/ 2147483646 h 580"/>
              <a:gd name="T2" fmla="*/ 2147483646 w 602"/>
              <a:gd name="T3" fmla="*/ 2147483646 h 580"/>
              <a:gd name="T4" fmla="*/ 2147483646 w 602"/>
              <a:gd name="T5" fmla="*/ 2147483646 h 580"/>
              <a:gd name="T6" fmla="*/ 2147483646 w 602"/>
              <a:gd name="T7" fmla="*/ 2147483646 h 580"/>
              <a:gd name="T8" fmla="*/ 2147483646 w 602"/>
              <a:gd name="T9" fmla="*/ 2147483646 h 580"/>
              <a:gd name="T10" fmla="*/ 2147483646 w 602"/>
              <a:gd name="T11" fmla="*/ 2147483646 h 580"/>
              <a:gd name="T12" fmla="*/ 2147483646 w 602"/>
              <a:gd name="T13" fmla="*/ 2147483646 h 580"/>
              <a:gd name="T14" fmla="*/ 2147483646 w 602"/>
              <a:gd name="T15" fmla="*/ 2147483646 h 580"/>
              <a:gd name="T16" fmla="*/ 2147483646 w 602"/>
              <a:gd name="T17" fmla="*/ 2147483646 h 580"/>
              <a:gd name="T18" fmla="*/ 2147483646 w 602"/>
              <a:gd name="T19" fmla="*/ 2147483646 h 580"/>
              <a:gd name="T20" fmla="*/ 2147483646 w 602"/>
              <a:gd name="T21" fmla="*/ 2147483646 h 580"/>
              <a:gd name="T22" fmla="*/ 2147483646 w 602"/>
              <a:gd name="T23" fmla="*/ 2147483646 h 580"/>
              <a:gd name="T24" fmla="*/ 2147483646 w 602"/>
              <a:gd name="T25" fmla="*/ 2147483646 h 580"/>
              <a:gd name="T26" fmla="*/ 2147483646 w 602"/>
              <a:gd name="T27" fmla="*/ 2147483646 h 580"/>
              <a:gd name="T28" fmla="*/ 2147483646 w 602"/>
              <a:gd name="T29" fmla="*/ 2147483646 h 580"/>
              <a:gd name="T30" fmla="*/ 2147483646 w 602"/>
              <a:gd name="T31" fmla="*/ 2147483646 h 580"/>
              <a:gd name="T32" fmla="*/ 2147483646 w 602"/>
              <a:gd name="T33" fmla="*/ 2147483646 h 580"/>
              <a:gd name="T34" fmla="*/ 2147483646 w 602"/>
              <a:gd name="T35" fmla="*/ 2147483646 h 580"/>
              <a:gd name="T36" fmla="*/ 2147483646 w 602"/>
              <a:gd name="T37" fmla="*/ 2147483646 h 580"/>
              <a:gd name="T38" fmla="*/ 2147483646 w 602"/>
              <a:gd name="T39" fmla="*/ 2147483646 h 580"/>
              <a:gd name="T40" fmla="*/ 2147483646 w 602"/>
              <a:gd name="T41" fmla="*/ 2147483646 h 580"/>
              <a:gd name="T42" fmla="*/ 2147483646 w 602"/>
              <a:gd name="T43" fmla="*/ 2147483646 h 580"/>
              <a:gd name="T44" fmla="*/ 2147483646 w 602"/>
              <a:gd name="T45" fmla="*/ 2147483646 h 580"/>
              <a:gd name="T46" fmla="*/ 0 w 602"/>
              <a:gd name="T47" fmla="*/ 2147483646 h 580"/>
              <a:gd name="T48" fmla="*/ 0 w 602"/>
              <a:gd name="T49" fmla="*/ 2147483646 h 580"/>
              <a:gd name="T50" fmla="*/ 0 w 602"/>
              <a:gd name="T51" fmla="*/ 2147483646 h 580"/>
              <a:gd name="T52" fmla="*/ 2147483646 w 602"/>
              <a:gd name="T53" fmla="*/ 2147483646 h 580"/>
              <a:gd name="T54" fmla="*/ 2147483646 w 602"/>
              <a:gd name="T55" fmla="*/ 2147483646 h 580"/>
              <a:gd name="T56" fmla="*/ 2147483646 w 602"/>
              <a:gd name="T57" fmla="*/ 2147483646 h 580"/>
              <a:gd name="T58" fmla="*/ 2147483646 w 602"/>
              <a:gd name="T59" fmla="*/ 2147483646 h 580"/>
              <a:gd name="T60" fmla="*/ 2147483646 w 602"/>
              <a:gd name="T61" fmla="*/ 2147483646 h 580"/>
              <a:gd name="T62" fmla="*/ 2147483646 w 602"/>
              <a:gd name="T63" fmla="*/ 2147483646 h 580"/>
              <a:gd name="T64" fmla="*/ 2147483646 w 602"/>
              <a:gd name="T65" fmla="*/ 2147483646 h 580"/>
              <a:gd name="T66" fmla="*/ 2147483646 w 602"/>
              <a:gd name="T67" fmla="*/ 2147483646 h 580"/>
              <a:gd name="T68" fmla="*/ 2147483646 w 602"/>
              <a:gd name="T69" fmla="*/ 0 h 580"/>
              <a:gd name="T70" fmla="*/ 2147483646 w 602"/>
              <a:gd name="T71" fmla="*/ 2147483646 h 580"/>
              <a:gd name="T72" fmla="*/ 2147483646 w 602"/>
              <a:gd name="T73" fmla="*/ 2147483646 h 580"/>
              <a:gd name="T74" fmla="*/ 2147483646 w 602"/>
              <a:gd name="T75" fmla="*/ 2147483646 h 580"/>
              <a:gd name="T76" fmla="*/ 2147483646 w 602"/>
              <a:gd name="T77" fmla="*/ 2147483646 h 580"/>
              <a:gd name="T78" fmla="*/ 2147483646 w 602"/>
              <a:gd name="T79" fmla="*/ 2147483646 h 580"/>
              <a:gd name="T80" fmla="*/ 2147483646 w 602"/>
              <a:gd name="T81" fmla="*/ 2147483646 h 580"/>
              <a:gd name="T82" fmla="*/ 2147483646 w 602"/>
              <a:gd name="T83" fmla="*/ 2147483646 h 580"/>
              <a:gd name="T84" fmla="*/ 2147483646 w 602"/>
              <a:gd name="T85" fmla="*/ 2147483646 h 580"/>
              <a:gd name="T86" fmla="*/ 2147483646 w 602"/>
              <a:gd name="T87" fmla="*/ 2147483646 h 580"/>
              <a:gd name="T88" fmla="*/ 2147483646 w 602"/>
              <a:gd name="T89" fmla="*/ 2147483646 h 580"/>
              <a:gd name="T90" fmla="*/ 2147483646 w 602"/>
              <a:gd name="T91" fmla="*/ 2147483646 h 580"/>
              <a:gd name="T92" fmla="*/ 2147483646 w 602"/>
              <a:gd name="T93" fmla="*/ 2147483646 h 580"/>
              <a:gd name="T94" fmla="*/ 2147483646 w 602"/>
              <a:gd name="T95" fmla="*/ 2147483646 h 580"/>
              <a:gd name="T96" fmla="*/ 2147483646 w 602"/>
              <a:gd name="T97" fmla="*/ 2147483646 h 580"/>
              <a:gd name="T98" fmla="*/ 2147483646 w 602"/>
              <a:gd name="T99" fmla="*/ 2147483646 h 580"/>
              <a:gd name="T100" fmla="*/ 2147483646 w 602"/>
              <a:gd name="T101" fmla="*/ 2147483646 h 580"/>
              <a:gd name="T102" fmla="*/ 2147483646 w 602"/>
              <a:gd name="T103" fmla="*/ 2147483646 h 580"/>
              <a:gd name="T104" fmla="*/ 2147483646 w 602"/>
              <a:gd name="T105" fmla="*/ 2147483646 h 580"/>
              <a:gd name="T106" fmla="*/ 2147483646 w 602"/>
              <a:gd name="T107" fmla="*/ 2147483646 h 580"/>
              <a:gd name="T108" fmla="*/ 2147483646 w 602"/>
              <a:gd name="T109" fmla="*/ 2147483646 h 58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602" h="580">
                <a:moveTo>
                  <a:pt x="516" y="551"/>
                </a:moveTo>
                <a:lnTo>
                  <a:pt x="516" y="551"/>
                </a:lnTo>
                <a:cubicBezTo>
                  <a:pt x="516" y="558"/>
                  <a:pt x="509" y="565"/>
                  <a:pt x="502" y="565"/>
                </a:cubicBezTo>
                <a:cubicBezTo>
                  <a:pt x="495" y="565"/>
                  <a:pt x="488" y="558"/>
                  <a:pt x="481" y="551"/>
                </a:cubicBezTo>
                <a:cubicBezTo>
                  <a:pt x="446" y="516"/>
                  <a:pt x="446" y="516"/>
                  <a:pt x="446" y="516"/>
                </a:cubicBezTo>
                <a:cubicBezTo>
                  <a:pt x="439" y="509"/>
                  <a:pt x="431" y="502"/>
                  <a:pt x="431" y="494"/>
                </a:cubicBezTo>
                <a:cubicBezTo>
                  <a:pt x="431" y="480"/>
                  <a:pt x="446" y="466"/>
                  <a:pt x="460" y="466"/>
                </a:cubicBezTo>
                <a:cubicBezTo>
                  <a:pt x="467" y="466"/>
                  <a:pt x="474" y="473"/>
                  <a:pt x="481" y="480"/>
                </a:cubicBezTo>
                <a:cubicBezTo>
                  <a:pt x="502" y="494"/>
                  <a:pt x="502" y="494"/>
                  <a:pt x="502" y="494"/>
                </a:cubicBezTo>
                <a:cubicBezTo>
                  <a:pt x="559" y="438"/>
                  <a:pt x="559" y="438"/>
                  <a:pt x="559" y="438"/>
                </a:cubicBezTo>
                <a:cubicBezTo>
                  <a:pt x="559" y="431"/>
                  <a:pt x="566" y="431"/>
                  <a:pt x="573" y="431"/>
                </a:cubicBezTo>
                <a:cubicBezTo>
                  <a:pt x="594" y="431"/>
                  <a:pt x="601" y="445"/>
                  <a:pt x="601" y="459"/>
                </a:cubicBezTo>
                <a:cubicBezTo>
                  <a:pt x="601" y="466"/>
                  <a:pt x="601" y="473"/>
                  <a:pt x="594" y="480"/>
                </a:cubicBezTo>
                <a:lnTo>
                  <a:pt x="516" y="551"/>
                </a:lnTo>
                <a:close/>
                <a:moveTo>
                  <a:pt x="502" y="452"/>
                </a:moveTo>
                <a:lnTo>
                  <a:pt x="502" y="452"/>
                </a:lnTo>
                <a:cubicBezTo>
                  <a:pt x="488" y="445"/>
                  <a:pt x="474" y="438"/>
                  <a:pt x="460" y="438"/>
                </a:cubicBezTo>
                <a:cubicBezTo>
                  <a:pt x="431" y="438"/>
                  <a:pt x="403" y="466"/>
                  <a:pt x="403" y="494"/>
                </a:cubicBezTo>
                <a:cubicBezTo>
                  <a:pt x="403" y="516"/>
                  <a:pt x="410" y="530"/>
                  <a:pt x="424" y="537"/>
                </a:cubicBezTo>
                <a:cubicBezTo>
                  <a:pt x="460" y="572"/>
                  <a:pt x="460" y="572"/>
                  <a:pt x="460" y="572"/>
                </a:cubicBezTo>
                <a:cubicBezTo>
                  <a:pt x="460" y="579"/>
                  <a:pt x="467" y="579"/>
                  <a:pt x="467" y="579"/>
                </a:cubicBezTo>
                <a:cubicBezTo>
                  <a:pt x="29" y="579"/>
                  <a:pt x="29" y="579"/>
                  <a:pt x="29" y="579"/>
                </a:cubicBezTo>
                <a:cubicBezTo>
                  <a:pt x="15" y="579"/>
                  <a:pt x="0" y="572"/>
                  <a:pt x="0" y="551"/>
                </a:cubicBezTo>
                <a:cubicBezTo>
                  <a:pt x="0" y="551"/>
                  <a:pt x="0" y="452"/>
                  <a:pt x="78" y="410"/>
                </a:cubicBezTo>
                <a:cubicBezTo>
                  <a:pt x="120" y="388"/>
                  <a:pt x="106" y="410"/>
                  <a:pt x="163" y="381"/>
                </a:cubicBezTo>
                <a:cubicBezTo>
                  <a:pt x="219" y="360"/>
                  <a:pt x="233" y="353"/>
                  <a:pt x="233" y="353"/>
                </a:cubicBezTo>
                <a:cubicBezTo>
                  <a:pt x="233" y="296"/>
                  <a:pt x="233" y="296"/>
                  <a:pt x="233" y="296"/>
                </a:cubicBezTo>
                <a:cubicBezTo>
                  <a:pt x="233" y="296"/>
                  <a:pt x="212" y="275"/>
                  <a:pt x="205" y="226"/>
                </a:cubicBezTo>
                <a:cubicBezTo>
                  <a:pt x="191" y="233"/>
                  <a:pt x="191" y="212"/>
                  <a:pt x="191" y="198"/>
                </a:cubicBezTo>
                <a:cubicBezTo>
                  <a:pt x="191" y="183"/>
                  <a:pt x="184" y="148"/>
                  <a:pt x="198" y="148"/>
                </a:cubicBezTo>
                <a:cubicBezTo>
                  <a:pt x="191" y="127"/>
                  <a:pt x="191" y="99"/>
                  <a:pt x="191" y="92"/>
                </a:cubicBezTo>
                <a:cubicBezTo>
                  <a:pt x="198" y="49"/>
                  <a:pt x="241" y="0"/>
                  <a:pt x="304" y="0"/>
                </a:cubicBezTo>
                <a:cubicBezTo>
                  <a:pt x="375" y="0"/>
                  <a:pt x="410" y="49"/>
                  <a:pt x="410" y="92"/>
                </a:cubicBezTo>
                <a:cubicBezTo>
                  <a:pt x="410" y="99"/>
                  <a:pt x="410" y="127"/>
                  <a:pt x="403" y="148"/>
                </a:cubicBezTo>
                <a:cubicBezTo>
                  <a:pt x="424" y="148"/>
                  <a:pt x="417" y="183"/>
                  <a:pt x="417" y="198"/>
                </a:cubicBezTo>
                <a:cubicBezTo>
                  <a:pt x="417" y="212"/>
                  <a:pt x="410" y="233"/>
                  <a:pt x="396" y="226"/>
                </a:cubicBezTo>
                <a:cubicBezTo>
                  <a:pt x="389" y="275"/>
                  <a:pt x="368" y="296"/>
                  <a:pt x="368" y="296"/>
                </a:cubicBezTo>
                <a:cubicBezTo>
                  <a:pt x="368" y="353"/>
                  <a:pt x="368" y="353"/>
                  <a:pt x="368" y="353"/>
                </a:cubicBezTo>
                <a:cubicBezTo>
                  <a:pt x="368" y="353"/>
                  <a:pt x="382" y="360"/>
                  <a:pt x="439" y="381"/>
                </a:cubicBezTo>
                <a:cubicBezTo>
                  <a:pt x="502" y="410"/>
                  <a:pt x="481" y="388"/>
                  <a:pt x="530" y="410"/>
                </a:cubicBezTo>
                <a:cubicBezTo>
                  <a:pt x="530" y="417"/>
                  <a:pt x="530" y="417"/>
                  <a:pt x="537" y="417"/>
                </a:cubicBezTo>
                <a:lnTo>
                  <a:pt x="502" y="452"/>
                </a:lnTo>
                <a:close/>
                <a:moveTo>
                  <a:pt x="601" y="516"/>
                </a:moveTo>
                <a:lnTo>
                  <a:pt x="601" y="516"/>
                </a:lnTo>
                <a:cubicBezTo>
                  <a:pt x="601" y="537"/>
                  <a:pt x="601" y="551"/>
                  <a:pt x="601" y="551"/>
                </a:cubicBezTo>
                <a:cubicBezTo>
                  <a:pt x="601" y="572"/>
                  <a:pt x="594" y="579"/>
                  <a:pt x="573" y="579"/>
                </a:cubicBezTo>
                <a:cubicBezTo>
                  <a:pt x="530" y="579"/>
                  <a:pt x="530" y="579"/>
                  <a:pt x="530" y="579"/>
                </a:cubicBezTo>
                <a:cubicBezTo>
                  <a:pt x="537" y="579"/>
                  <a:pt x="537" y="579"/>
                  <a:pt x="537" y="572"/>
                </a:cubicBezTo>
                <a:lnTo>
                  <a:pt x="601" y="51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65" name="Freeform 102"/>
          <p:cNvSpPr>
            <a:spLocks noChangeArrowheads="1"/>
          </p:cNvSpPr>
          <p:nvPr/>
        </p:nvSpPr>
        <p:spPr bwMode="auto">
          <a:xfrm rot="900000">
            <a:off x="751857" y="4596959"/>
            <a:ext cx="383635" cy="371648"/>
          </a:xfrm>
          <a:custGeom>
            <a:avLst/>
            <a:gdLst>
              <a:gd name="T0" fmla="*/ 2147483646 w 566"/>
              <a:gd name="T1" fmla="*/ 2147483646 h 545"/>
              <a:gd name="T2" fmla="*/ 2147483646 w 566"/>
              <a:gd name="T3" fmla="*/ 2147483646 h 545"/>
              <a:gd name="T4" fmla="*/ 2147483646 w 566"/>
              <a:gd name="T5" fmla="*/ 2147483646 h 545"/>
              <a:gd name="T6" fmla="*/ 2147483646 w 566"/>
              <a:gd name="T7" fmla="*/ 2147483646 h 545"/>
              <a:gd name="T8" fmla="*/ 2147483646 w 566"/>
              <a:gd name="T9" fmla="*/ 2147483646 h 545"/>
              <a:gd name="T10" fmla="*/ 2147483646 w 566"/>
              <a:gd name="T11" fmla="*/ 2147483646 h 545"/>
              <a:gd name="T12" fmla="*/ 2147483646 w 566"/>
              <a:gd name="T13" fmla="*/ 2147483646 h 545"/>
              <a:gd name="T14" fmla="*/ 2147483646 w 566"/>
              <a:gd name="T15" fmla="*/ 2147483646 h 545"/>
              <a:gd name="T16" fmla="*/ 2147483646 w 566"/>
              <a:gd name="T17" fmla="*/ 2147483646 h 545"/>
              <a:gd name="T18" fmla="*/ 2147483646 w 566"/>
              <a:gd name="T19" fmla="*/ 2147483646 h 545"/>
              <a:gd name="T20" fmla="*/ 2147483646 w 566"/>
              <a:gd name="T21" fmla="*/ 2147483646 h 545"/>
              <a:gd name="T22" fmla="*/ 0 w 566"/>
              <a:gd name="T23" fmla="*/ 2147483646 h 545"/>
              <a:gd name="T24" fmla="*/ 0 w 566"/>
              <a:gd name="T25" fmla="*/ 2147483646 h 545"/>
              <a:gd name="T26" fmla="*/ 2147483646 w 566"/>
              <a:gd name="T27" fmla="*/ 0 h 545"/>
              <a:gd name="T28" fmla="*/ 2147483646 w 566"/>
              <a:gd name="T29" fmla="*/ 2147483646 h 545"/>
              <a:gd name="T30" fmla="*/ 2147483646 w 566"/>
              <a:gd name="T31" fmla="*/ 2147483646 h 545"/>
              <a:gd name="T32" fmla="*/ 2147483646 w 566"/>
              <a:gd name="T33" fmla="*/ 2147483646 h 545"/>
              <a:gd name="T34" fmla="*/ 2147483646 w 566"/>
              <a:gd name="T35" fmla="*/ 0 h 545"/>
              <a:gd name="T36" fmla="*/ 2147483646 w 566"/>
              <a:gd name="T37" fmla="*/ 0 h 545"/>
              <a:gd name="T38" fmla="*/ 2147483646 w 566"/>
              <a:gd name="T39" fmla="*/ 0 h 545"/>
              <a:gd name="T40" fmla="*/ 2147483646 w 566"/>
              <a:gd name="T41" fmla="*/ 2147483646 h 545"/>
              <a:gd name="T42" fmla="*/ 2147483646 w 566"/>
              <a:gd name="T43" fmla="*/ 2147483646 h 545"/>
              <a:gd name="T44" fmla="*/ 2147483646 w 566"/>
              <a:gd name="T45" fmla="*/ 2147483646 h 545"/>
              <a:gd name="T46" fmla="*/ 2147483646 w 566"/>
              <a:gd name="T47" fmla="*/ 2147483646 h 545"/>
              <a:gd name="T48" fmla="*/ 2147483646 w 566"/>
              <a:gd name="T49" fmla="*/ 2147483646 h 545"/>
              <a:gd name="T50" fmla="*/ 2147483646 w 566"/>
              <a:gd name="T51" fmla="*/ 2147483646 h 545"/>
              <a:gd name="T52" fmla="*/ 2147483646 w 566"/>
              <a:gd name="T53" fmla="*/ 2147483646 h 545"/>
              <a:gd name="T54" fmla="*/ 2147483646 w 566"/>
              <a:gd name="T55" fmla="*/ 2147483646 h 545"/>
              <a:gd name="T56" fmla="*/ 2147483646 w 566"/>
              <a:gd name="T57" fmla="*/ 2147483646 h 545"/>
              <a:gd name="T58" fmla="*/ 2147483646 w 566"/>
              <a:gd name="T59" fmla="*/ 2147483646 h 545"/>
              <a:gd name="T60" fmla="*/ 2147483646 w 566"/>
              <a:gd name="T61" fmla="*/ 2147483646 h 545"/>
              <a:gd name="T62" fmla="*/ 2147483646 w 566"/>
              <a:gd name="T63" fmla="*/ 2147483646 h 545"/>
              <a:gd name="T64" fmla="*/ 2147483646 w 566"/>
              <a:gd name="T65" fmla="*/ 2147483646 h 545"/>
              <a:gd name="T66" fmla="*/ 2147483646 w 566"/>
              <a:gd name="T67" fmla="*/ 2147483646 h 545"/>
              <a:gd name="T68" fmla="*/ 2147483646 w 566"/>
              <a:gd name="T69" fmla="*/ 2147483646 h 545"/>
              <a:gd name="T70" fmla="*/ 2147483646 w 566"/>
              <a:gd name="T71" fmla="*/ 2147483646 h 545"/>
              <a:gd name="T72" fmla="*/ 2147483646 w 566"/>
              <a:gd name="T73" fmla="*/ 2147483646 h 545"/>
              <a:gd name="T74" fmla="*/ 2147483646 w 566"/>
              <a:gd name="T75" fmla="*/ 2147483646 h 545"/>
              <a:gd name="T76" fmla="*/ 2147483646 w 566"/>
              <a:gd name="T77" fmla="*/ 2147483646 h 545"/>
              <a:gd name="T78" fmla="*/ 2147483646 w 566"/>
              <a:gd name="T79" fmla="*/ 2147483646 h 545"/>
              <a:gd name="T80" fmla="*/ 2147483646 w 566"/>
              <a:gd name="T81" fmla="*/ 2147483646 h 545"/>
              <a:gd name="T82" fmla="*/ 2147483646 w 566"/>
              <a:gd name="T83" fmla="*/ 2147483646 h 545"/>
              <a:gd name="T84" fmla="*/ 2147483646 w 566"/>
              <a:gd name="T85" fmla="*/ 2147483646 h 545"/>
              <a:gd name="T86" fmla="*/ 2147483646 w 566"/>
              <a:gd name="T87" fmla="*/ 2147483646 h 545"/>
              <a:gd name="T88" fmla="*/ 2147483646 w 566"/>
              <a:gd name="T89" fmla="*/ 2147483646 h 545"/>
              <a:gd name="T90" fmla="*/ 2147483646 w 566"/>
              <a:gd name="T91" fmla="*/ 2147483646 h 545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566" h="545">
                <a:moveTo>
                  <a:pt x="565" y="516"/>
                </a:moveTo>
                <a:lnTo>
                  <a:pt x="565" y="516"/>
                </a:lnTo>
                <a:cubicBezTo>
                  <a:pt x="565" y="537"/>
                  <a:pt x="551" y="544"/>
                  <a:pt x="537" y="544"/>
                </a:cubicBezTo>
                <a:cubicBezTo>
                  <a:pt x="530" y="544"/>
                  <a:pt x="523" y="544"/>
                  <a:pt x="516" y="544"/>
                </a:cubicBezTo>
                <a:cubicBezTo>
                  <a:pt x="381" y="438"/>
                  <a:pt x="381" y="438"/>
                  <a:pt x="381" y="438"/>
                </a:cubicBezTo>
                <a:cubicBezTo>
                  <a:pt x="191" y="544"/>
                  <a:pt x="191" y="544"/>
                  <a:pt x="191" y="544"/>
                </a:cubicBezTo>
                <a:cubicBezTo>
                  <a:pt x="183" y="544"/>
                  <a:pt x="183" y="544"/>
                  <a:pt x="176" y="544"/>
                </a:cubicBezTo>
                <a:cubicBezTo>
                  <a:pt x="169" y="544"/>
                  <a:pt x="162" y="544"/>
                  <a:pt x="162" y="544"/>
                </a:cubicBezTo>
                <a:cubicBezTo>
                  <a:pt x="7" y="431"/>
                  <a:pt x="7" y="431"/>
                  <a:pt x="7" y="431"/>
                </a:cubicBezTo>
                <a:cubicBezTo>
                  <a:pt x="0" y="424"/>
                  <a:pt x="0" y="417"/>
                  <a:pt x="0" y="402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14"/>
                  <a:pt x="7" y="0"/>
                  <a:pt x="28" y="0"/>
                </a:cubicBezTo>
                <a:cubicBezTo>
                  <a:pt x="35" y="0"/>
                  <a:pt x="35" y="0"/>
                  <a:pt x="42" y="7"/>
                </a:cubicBezTo>
                <a:cubicBezTo>
                  <a:pt x="176" y="106"/>
                  <a:pt x="176" y="106"/>
                  <a:pt x="176" y="106"/>
                </a:cubicBezTo>
                <a:cubicBezTo>
                  <a:pt x="374" y="0"/>
                  <a:pt x="374" y="0"/>
                  <a:pt x="374" y="0"/>
                </a:cubicBezTo>
                <a:lnTo>
                  <a:pt x="381" y="0"/>
                </a:lnTo>
                <a:cubicBezTo>
                  <a:pt x="389" y="0"/>
                  <a:pt x="396" y="0"/>
                  <a:pt x="403" y="7"/>
                </a:cubicBezTo>
                <a:cubicBezTo>
                  <a:pt x="551" y="120"/>
                  <a:pt x="551" y="120"/>
                  <a:pt x="551" y="120"/>
                </a:cubicBezTo>
                <a:cubicBezTo>
                  <a:pt x="558" y="127"/>
                  <a:pt x="565" y="134"/>
                  <a:pt x="565" y="141"/>
                </a:cubicBezTo>
                <a:lnTo>
                  <a:pt x="565" y="516"/>
                </a:lnTo>
                <a:close/>
                <a:moveTo>
                  <a:pt x="148" y="459"/>
                </a:moveTo>
                <a:lnTo>
                  <a:pt x="148" y="459"/>
                </a:lnTo>
                <a:cubicBezTo>
                  <a:pt x="148" y="155"/>
                  <a:pt x="148" y="155"/>
                  <a:pt x="148" y="155"/>
                </a:cubicBezTo>
                <a:cubicBezTo>
                  <a:pt x="56" y="84"/>
                  <a:pt x="56" y="84"/>
                  <a:pt x="56" y="84"/>
                </a:cubicBezTo>
                <a:cubicBezTo>
                  <a:pt x="56" y="388"/>
                  <a:pt x="56" y="388"/>
                  <a:pt x="56" y="388"/>
                </a:cubicBezTo>
                <a:lnTo>
                  <a:pt x="148" y="459"/>
                </a:lnTo>
                <a:close/>
                <a:moveTo>
                  <a:pt x="353" y="77"/>
                </a:moveTo>
                <a:lnTo>
                  <a:pt x="353" y="77"/>
                </a:lnTo>
                <a:cubicBezTo>
                  <a:pt x="205" y="155"/>
                  <a:pt x="205" y="155"/>
                  <a:pt x="205" y="155"/>
                </a:cubicBezTo>
                <a:cubicBezTo>
                  <a:pt x="205" y="473"/>
                  <a:pt x="205" y="473"/>
                  <a:pt x="205" y="473"/>
                </a:cubicBezTo>
                <a:cubicBezTo>
                  <a:pt x="353" y="388"/>
                  <a:pt x="353" y="388"/>
                  <a:pt x="353" y="388"/>
                </a:cubicBezTo>
                <a:lnTo>
                  <a:pt x="353" y="77"/>
                </a:lnTo>
                <a:close/>
                <a:moveTo>
                  <a:pt x="509" y="155"/>
                </a:moveTo>
                <a:lnTo>
                  <a:pt x="509" y="155"/>
                </a:lnTo>
                <a:cubicBezTo>
                  <a:pt x="410" y="84"/>
                  <a:pt x="410" y="84"/>
                  <a:pt x="410" y="84"/>
                </a:cubicBezTo>
                <a:cubicBezTo>
                  <a:pt x="410" y="388"/>
                  <a:pt x="410" y="388"/>
                  <a:pt x="410" y="388"/>
                </a:cubicBezTo>
                <a:cubicBezTo>
                  <a:pt x="509" y="459"/>
                  <a:pt x="509" y="459"/>
                  <a:pt x="509" y="459"/>
                </a:cubicBezTo>
                <a:lnTo>
                  <a:pt x="509" y="155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67" name="Freeform 103"/>
          <p:cNvSpPr>
            <a:spLocks noChangeArrowheads="1"/>
          </p:cNvSpPr>
          <p:nvPr/>
        </p:nvSpPr>
        <p:spPr bwMode="auto">
          <a:xfrm rot="900000">
            <a:off x="9517727" y="1079097"/>
            <a:ext cx="339625" cy="342124"/>
          </a:xfrm>
          <a:custGeom>
            <a:avLst/>
            <a:gdLst>
              <a:gd name="T0" fmla="*/ 2147483646 w 601"/>
              <a:gd name="T1" fmla="*/ 2147483646 h 602"/>
              <a:gd name="T2" fmla="*/ 2147483646 w 601"/>
              <a:gd name="T3" fmla="*/ 2147483646 h 602"/>
              <a:gd name="T4" fmla="*/ 2147483646 w 601"/>
              <a:gd name="T5" fmla="*/ 2147483646 h 602"/>
              <a:gd name="T6" fmla="*/ 2147483646 w 601"/>
              <a:gd name="T7" fmla="*/ 2147483646 h 602"/>
              <a:gd name="T8" fmla="*/ 2147483646 w 601"/>
              <a:gd name="T9" fmla="*/ 2147483646 h 602"/>
              <a:gd name="T10" fmla="*/ 2147483646 w 601"/>
              <a:gd name="T11" fmla="*/ 2147483646 h 602"/>
              <a:gd name="T12" fmla="*/ 2147483646 w 601"/>
              <a:gd name="T13" fmla="*/ 2147483646 h 602"/>
              <a:gd name="T14" fmla="*/ 2147483646 w 601"/>
              <a:gd name="T15" fmla="*/ 2147483646 h 602"/>
              <a:gd name="T16" fmla="*/ 2147483646 w 601"/>
              <a:gd name="T17" fmla="*/ 2147483646 h 602"/>
              <a:gd name="T18" fmla="*/ 2147483646 w 601"/>
              <a:gd name="T19" fmla="*/ 2147483646 h 602"/>
              <a:gd name="T20" fmla="*/ 2147483646 w 601"/>
              <a:gd name="T21" fmla="*/ 2147483646 h 602"/>
              <a:gd name="T22" fmla="*/ 2147483646 w 601"/>
              <a:gd name="T23" fmla="*/ 2147483646 h 602"/>
              <a:gd name="T24" fmla="*/ 2147483646 w 601"/>
              <a:gd name="T25" fmla="*/ 2147483646 h 602"/>
              <a:gd name="T26" fmla="*/ 2147483646 w 601"/>
              <a:gd name="T27" fmla="*/ 2147483646 h 602"/>
              <a:gd name="T28" fmla="*/ 2147483646 w 601"/>
              <a:gd name="T29" fmla="*/ 2147483646 h 602"/>
              <a:gd name="T30" fmla="*/ 2147483646 w 601"/>
              <a:gd name="T31" fmla="*/ 2147483646 h 602"/>
              <a:gd name="T32" fmla="*/ 2147483646 w 601"/>
              <a:gd name="T33" fmla="*/ 2147483646 h 602"/>
              <a:gd name="T34" fmla="*/ 2147483646 w 601"/>
              <a:gd name="T35" fmla="*/ 2147483646 h 602"/>
              <a:gd name="T36" fmla="*/ 2147483646 w 601"/>
              <a:gd name="T37" fmla="*/ 2147483646 h 602"/>
              <a:gd name="T38" fmla="*/ 2147483646 w 601"/>
              <a:gd name="T39" fmla="*/ 2147483646 h 602"/>
              <a:gd name="T40" fmla="*/ 2147483646 w 601"/>
              <a:gd name="T41" fmla="*/ 2147483646 h 602"/>
              <a:gd name="T42" fmla="*/ 2147483646 w 601"/>
              <a:gd name="T43" fmla="*/ 2147483646 h 602"/>
              <a:gd name="T44" fmla="*/ 2147483646 w 601"/>
              <a:gd name="T45" fmla="*/ 2147483646 h 602"/>
              <a:gd name="T46" fmla="*/ 2147483646 w 601"/>
              <a:gd name="T47" fmla="*/ 2147483646 h 602"/>
              <a:gd name="T48" fmla="*/ 2147483646 w 601"/>
              <a:gd name="T49" fmla="*/ 2147483646 h 602"/>
              <a:gd name="T50" fmla="*/ 2147483646 w 601"/>
              <a:gd name="T51" fmla="*/ 2147483646 h 602"/>
              <a:gd name="T52" fmla="*/ 2147483646 w 601"/>
              <a:gd name="T53" fmla="*/ 2147483646 h 602"/>
              <a:gd name="T54" fmla="*/ 2147483646 w 601"/>
              <a:gd name="T55" fmla="*/ 2147483646 h 602"/>
              <a:gd name="T56" fmla="*/ 2147483646 w 601"/>
              <a:gd name="T57" fmla="*/ 2147483646 h 602"/>
              <a:gd name="T58" fmla="*/ 2147483646 w 601"/>
              <a:gd name="T59" fmla="*/ 2147483646 h 602"/>
              <a:gd name="T60" fmla="*/ 2147483646 w 601"/>
              <a:gd name="T61" fmla="*/ 2147483646 h 602"/>
              <a:gd name="T62" fmla="*/ 2147483646 w 601"/>
              <a:gd name="T63" fmla="*/ 2147483646 h 602"/>
              <a:gd name="T64" fmla="*/ 2147483646 w 601"/>
              <a:gd name="T65" fmla="*/ 2147483646 h 602"/>
              <a:gd name="T66" fmla="*/ 2147483646 w 601"/>
              <a:gd name="T67" fmla="*/ 2147483646 h 602"/>
              <a:gd name="T68" fmla="*/ 2147483646 w 601"/>
              <a:gd name="T69" fmla="*/ 2147483646 h 602"/>
              <a:gd name="T70" fmla="*/ 2147483646 w 601"/>
              <a:gd name="T71" fmla="*/ 2147483646 h 602"/>
              <a:gd name="T72" fmla="*/ 2147483646 w 601"/>
              <a:gd name="T73" fmla="*/ 2147483646 h 602"/>
              <a:gd name="T74" fmla="*/ 2147483646 w 601"/>
              <a:gd name="T75" fmla="*/ 2147483646 h 602"/>
              <a:gd name="T76" fmla="*/ 2147483646 w 601"/>
              <a:gd name="T77" fmla="*/ 2147483646 h 602"/>
              <a:gd name="T78" fmla="*/ 2147483646 w 601"/>
              <a:gd name="T79" fmla="*/ 2147483646 h 602"/>
              <a:gd name="T80" fmla="*/ 2147483646 w 601"/>
              <a:gd name="T81" fmla="*/ 2147483646 h 602"/>
              <a:gd name="T82" fmla="*/ 2147483646 w 601"/>
              <a:gd name="T83" fmla="*/ 2147483646 h 602"/>
              <a:gd name="T84" fmla="*/ 2147483646 w 601"/>
              <a:gd name="T85" fmla="*/ 2147483646 h 602"/>
              <a:gd name="T86" fmla="*/ 2147483646 w 601"/>
              <a:gd name="T87" fmla="*/ 2147483646 h 602"/>
              <a:gd name="T88" fmla="*/ 2147483646 w 601"/>
              <a:gd name="T89" fmla="*/ 2147483646 h 602"/>
              <a:gd name="T90" fmla="*/ 2147483646 w 601"/>
              <a:gd name="T91" fmla="*/ 2147483646 h 602"/>
              <a:gd name="T92" fmla="*/ 2147483646 w 601"/>
              <a:gd name="T93" fmla="*/ 2147483646 h 602"/>
              <a:gd name="T94" fmla="*/ 2147483646 w 601"/>
              <a:gd name="T95" fmla="*/ 2147483646 h 602"/>
              <a:gd name="T96" fmla="*/ 2147483646 w 601"/>
              <a:gd name="T97" fmla="*/ 2147483646 h 602"/>
              <a:gd name="T98" fmla="*/ 2147483646 w 601"/>
              <a:gd name="T99" fmla="*/ 2147483646 h 602"/>
              <a:gd name="T100" fmla="*/ 2147483646 w 601"/>
              <a:gd name="T101" fmla="*/ 2147483646 h 602"/>
              <a:gd name="T102" fmla="*/ 2147483646 w 601"/>
              <a:gd name="T103" fmla="*/ 2147483646 h 602"/>
              <a:gd name="T104" fmla="*/ 2147483646 w 601"/>
              <a:gd name="T105" fmla="*/ 2147483646 h 602"/>
              <a:gd name="T106" fmla="*/ 2147483646 w 601"/>
              <a:gd name="T107" fmla="*/ 2147483646 h 602"/>
              <a:gd name="T108" fmla="*/ 2147483646 w 601"/>
              <a:gd name="T109" fmla="*/ 2147483646 h 602"/>
              <a:gd name="T110" fmla="*/ 2147483646 w 601"/>
              <a:gd name="T111" fmla="*/ 2147483646 h 602"/>
              <a:gd name="T112" fmla="*/ 2147483646 w 601"/>
              <a:gd name="T113" fmla="*/ 2147483646 h 602"/>
              <a:gd name="T114" fmla="*/ 2147483646 w 601"/>
              <a:gd name="T115" fmla="*/ 2147483646 h 602"/>
              <a:gd name="T116" fmla="*/ 2147483646 w 601"/>
              <a:gd name="T117" fmla="*/ 2147483646 h 602"/>
              <a:gd name="T118" fmla="*/ 2147483646 w 601"/>
              <a:gd name="T119" fmla="*/ 2147483646 h 602"/>
              <a:gd name="T120" fmla="*/ 2147483646 w 601"/>
              <a:gd name="T121" fmla="*/ 2147483646 h 602"/>
              <a:gd name="T122" fmla="*/ 2147483646 w 601"/>
              <a:gd name="T123" fmla="*/ 2147483646 h 60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601" h="602">
                <a:moveTo>
                  <a:pt x="572" y="333"/>
                </a:moveTo>
                <a:lnTo>
                  <a:pt x="572" y="333"/>
                </a:lnTo>
                <a:cubicBezTo>
                  <a:pt x="494" y="333"/>
                  <a:pt x="494" y="333"/>
                  <a:pt x="494" y="333"/>
                </a:cubicBezTo>
                <a:cubicBezTo>
                  <a:pt x="480" y="333"/>
                  <a:pt x="466" y="318"/>
                  <a:pt x="466" y="304"/>
                </a:cubicBezTo>
                <a:cubicBezTo>
                  <a:pt x="466" y="283"/>
                  <a:pt x="480" y="276"/>
                  <a:pt x="494" y="276"/>
                </a:cubicBezTo>
                <a:cubicBezTo>
                  <a:pt x="572" y="276"/>
                  <a:pt x="572" y="276"/>
                  <a:pt x="572" y="276"/>
                </a:cubicBezTo>
                <a:cubicBezTo>
                  <a:pt x="586" y="276"/>
                  <a:pt x="600" y="283"/>
                  <a:pt x="600" y="304"/>
                </a:cubicBezTo>
                <a:cubicBezTo>
                  <a:pt x="600" y="318"/>
                  <a:pt x="586" y="333"/>
                  <a:pt x="572" y="333"/>
                </a:cubicBezTo>
                <a:close/>
                <a:moveTo>
                  <a:pt x="522" y="113"/>
                </a:moveTo>
                <a:lnTo>
                  <a:pt x="522" y="113"/>
                </a:lnTo>
                <a:cubicBezTo>
                  <a:pt x="473" y="163"/>
                  <a:pt x="473" y="163"/>
                  <a:pt x="473" y="163"/>
                </a:cubicBezTo>
                <a:cubicBezTo>
                  <a:pt x="459" y="177"/>
                  <a:pt x="459" y="177"/>
                  <a:pt x="459" y="177"/>
                </a:cubicBezTo>
                <a:cubicBezTo>
                  <a:pt x="452" y="184"/>
                  <a:pt x="445" y="191"/>
                  <a:pt x="438" y="191"/>
                </a:cubicBezTo>
                <a:cubicBezTo>
                  <a:pt x="424" y="191"/>
                  <a:pt x="409" y="177"/>
                  <a:pt x="409" y="163"/>
                </a:cubicBezTo>
                <a:cubicBezTo>
                  <a:pt x="409" y="156"/>
                  <a:pt x="417" y="149"/>
                  <a:pt x="424" y="142"/>
                </a:cubicBezTo>
                <a:cubicBezTo>
                  <a:pt x="438" y="128"/>
                  <a:pt x="438" y="128"/>
                  <a:pt x="438" y="128"/>
                </a:cubicBezTo>
                <a:cubicBezTo>
                  <a:pt x="487" y="78"/>
                  <a:pt x="487" y="78"/>
                  <a:pt x="487" y="78"/>
                </a:cubicBezTo>
                <a:cubicBezTo>
                  <a:pt x="494" y="71"/>
                  <a:pt x="501" y="64"/>
                  <a:pt x="508" y="64"/>
                </a:cubicBezTo>
                <a:cubicBezTo>
                  <a:pt x="522" y="64"/>
                  <a:pt x="537" y="78"/>
                  <a:pt x="537" y="92"/>
                </a:cubicBezTo>
                <a:cubicBezTo>
                  <a:pt x="537" y="99"/>
                  <a:pt x="530" y="106"/>
                  <a:pt x="522" y="113"/>
                </a:cubicBezTo>
                <a:close/>
                <a:moveTo>
                  <a:pt x="296" y="417"/>
                </a:moveTo>
                <a:lnTo>
                  <a:pt x="296" y="417"/>
                </a:lnTo>
                <a:cubicBezTo>
                  <a:pt x="254" y="417"/>
                  <a:pt x="219" y="389"/>
                  <a:pt x="197" y="361"/>
                </a:cubicBezTo>
                <a:cubicBezTo>
                  <a:pt x="190" y="333"/>
                  <a:pt x="190" y="333"/>
                  <a:pt x="190" y="333"/>
                </a:cubicBezTo>
                <a:cubicBezTo>
                  <a:pt x="190" y="318"/>
                  <a:pt x="183" y="311"/>
                  <a:pt x="183" y="304"/>
                </a:cubicBezTo>
                <a:cubicBezTo>
                  <a:pt x="183" y="241"/>
                  <a:pt x="233" y="191"/>
                  <a:pt x="296" y="191"/>
                </a:cubicBezTo>
                <a:cubicBezTo>
                  <a:pt x="360" y="191"/>
                  <a:pt x="409" y="241"/>
                  <a:pt x="409" y="304"/>
                </a:cubicBezTo>
                <a:cubicBezTo>
                  <a:pt x="409" y="368"/>
                  <a:pt x="360" y="417"/>
                  <a:pt x="296" y="417"/>
                </a:cubicBezTo>
                <a:close/>
                <a:moveTo>
                  <a:pt x="296" y="248"/>
                </a:moveTo>
                <a:lnTo>
                  <a:pt x="296" y="248"/>
                </a:lnTo>
                <a:cubicBezTo>
                  <a:pt x="268" y="248"/>
                  <a:pt x="240" y="269"/>
                  <a:pt x="240" y="304"/>
                </a:cubicBezTo>
                <a:cubicBezTo>
                  <a:pt x="240" y="333"/>
                  <a:pt x="268" y="361"/>
                  <a:pt x="296" y="361"/>
                </a:cubicBezTo>
                <a:cubicBezTo>
                  <a:pt x="332" y="361"/>
                  <a:pt x="353" y="333"/>
                  <a:pt x="353" y="304"/>
                </a:cubicBezTo>
                <a:cubicBezTo>
                  <a:pt x="353" y="269"/>
                  <a:pt x="332" y="248"/>
                  <a:pt x="296" y="248"/>
                </a:cubicBezTo>
                <a:close/>
                <a:moveTo>
                  <a:pt x="296" y="135"/>
                </a:moveTo>
                <a:lnTo>
                  <a:pt x="296" y="135"/>
                </a:lnTo>
                <a:cubicBezTo>
                  <a:pt x="282" y="135"/>
                  <a:pt x="268" y="120"/>
                  <a:pt x="268" y="106"/>
                </a:cubicBezTo>
                <a:cubicBezTo>
                  <a:pt x="268" y="29"/>
                  <a:pt x="268" y="29"/>
                  <a:pt x="268" y="29"/>
                </a:cubicBezTo>
                <a:cubicBezTo>
                  <a:pt x="268" y="15"/>
                  <a:pt x="282" y="0"/>
                  <a:pt x="296" y="0"/>
                </a:cubicBezTo>
                <a:cubicBezTo>
                  <a:pt x="318" y="0"/>
                  <a:pt x="325" y="15"/>
                  <a:pt x="325" y="29"/>
                </a:cubicBezTo>
                <a:cubicBezTo>
                  <a:pt x="325" y="106"/>
                  <a:pt x="325" y="106"/>
                  <a:pt x="325" y="106"/>
                </a:cubicBezTo>
                <a:cubicBezTo>
                  <a:pt x="325" y="120"/>
                  <a:pt x="318" y="135"/>
                  <a:pt x="296" y="135"/>
                </a:cubicBezTo>
                <a:close/>
                <a:moveTo>
                  <a:pt x="176" y="460"/>
                </a:moveTo>
                <a:lnTo>
                  <a:pt x="176" y="460"/>
                </a:lnTo>
                <a:cubicBezTo>
                  <a:pt x="162" y="481"/>
                  <a:pt x="162" y="481"/>
                  <a:pt x="162" y="481"/>
                </a:cubicBezTo>
                <a:cubicBezTo>
                  <a:pt x="113" y="531"/>
                  <a:pt x="113" y="531"/>
                  <a:pt x="113" y="531"/>
                </a:cubicBezTo>
                <a:cubicBezTo>
                  <a:pt x="106" y="538"/>
                  <a:pt x="98" y="538"/>
                  <a:pt x="91" y="538"/>
                </a:cubicBezTo>
                <a:cubicBezTo>
                  <a:pt x="77" y="538"/>
                  <a:pt x="63" y="524"/>
                  <a:pt x="63" y="509"/>
                </a:cubicBezTo>
                <a:cubicBezTo>
                  <a:pt x="63" y="502"/>
                  <a:pt x="63" y="495"/>
                  <a:pt x="70" y="488"/>
                </a:cubicBezTo>
                <a:cubicBezTo>
                  <a:pt x="120" y="439"/>
                  <a:pt x="120" y="439"/>
                  <a:pt x="120" y="439"/>
                </a:cubicBezTo>
                <a:cubicBezTo>
                  <a:pt x="141" y="424"/>
                  <a:pt x="141" y="424"/>
                  <a:pt x="141" y="424"/>
                </a:cubicBezTo>
                <a:cubicBezTo>
                  <a:pt x="141" y="417"/>
                  <a:pt x="148" y="417"/>
                  <a:pt x="155" y="417"/>
                </a:cubicBezTo>
                <a:cubicBezTo>
                  <a:pt x="176" y="417"/>
                  <a:pt x="183" y="424"/>
                  <a:pt x="183" y="446"/>
                </a:cubicBezTo>
                <a:cubicBezTo>
                  <a:pt x="183" y="453"/>
                  <a:pt x="183" y="460"/>
                  <a:pt x="176" y="460"/>
                </a:cubicBezTo>
                <a:close/>
                <a:moveTo>
                  <a:pt x="155" y="191"/>
                </a:moveTo>
                <a:lnTo>
                  <a:pt x="155" y="191"/>
                </a:lnTo>
                <a:cubicBezTo>
                  <a:pt x="148" y="191"/>
                  <a:pt x="141" y="184"/>
                  <a:pt x="141" y="177"/>
                </a:cubicBezTo>
                <a:cubicBezTo>
                  <a:pt x="120" y="163"/>
                  <a:pt x="120" y="163"/>
                  <a:pt x="120" y="163"/>
                </a:cubicBezTo>
                <a:cubicBezTo>
                  <a:pt x="70" y="113"/>
                  <a:pt x="70" y="113"/>
                  <a:pt x="70" y="113"/>
                </a:cubicBezTo>
                <a:cubicBezTo>
                  <a:pt x="63" y="106"/>
                  <a:pt x="63" y="99"/>
                  <a:pt x="63" y="92"/>
                </a:cubicBezTo>
                <a:cubicBezTo>
                  <a:pt x="63" y="78"/>
                  <a:pt x="77" y="64"/>
                  <a:pt x="91" y="64"/>
                </a:cubicBezTo>
                <a:cubicBezTo>
                  <a:pt x="98" y="64"/>
                  <a:pt x="106" y="71"/>
                  <a:pt x="113" y="78"/>
                </a:cubicBezTo>
                <a:cubicBezTo>
                  <a:pt x="162" y="128"/>
                  <a:pt x="162" y="128"/>
                  <a:pt x="162" y="128"/>
                </a:cubicBezTo>
                <a:cubicBezTo>
                  <a:pt x="176" y="142"/>
                  <a:pt x="176" y="142"/>
                  <a:pt x="176" y="142"/>
                </a:cubicBezTo>
                <a:cubicBezTo>
                  <a:pt x="183" y="149"/>
                  <a:pt x="183" y="156"/>
                  <a:pt x="183" y="163"/>
                </a:cubicBezTo>
                <a:cubicBezTo>
                  <a:pt x="183" y="177"/>
                  <a:pt x="176" y="191"/>
                  <a:pt x="155" y="191"/>
                </a:cubicBezTo>
                <a:close/>
                <a:moveTo>
                  <a:pt x="98" y="276"/>
                </a:moveTo>
                <a:lnTo>
                  <a:pt x="98" y="276"/>
                </a:lnTo>
                <a:cubicBezTo>
                  <a:pt x="120" y="276"/>
                  <a:pt x="127" y="283"/>
                  <a:pt x="127" y="304"/>
                </a:cubicBezTo>
                <a:cubicBezTo>
                  <a:pt x="127" y="318"/>
                  <a:pt x="120" y="333"/>
                  <a:pt x="98" y="333"/>
                </a:cubicBezTo>
                <a:cubicBezTo>
                  <a:pt x="28" y="333"/>
                  <a:pt x="28" y="333"/>
                  <a:pt x="28" y="333"/>
                </a:cubicBezTo>
                <a:cubicBezTo>
                  <a:pt x="7" y="333"/>
                  <a:pt x="0" y="318"/>
                  <a:pt x="0" y="304"/>
                </a:cubicBezTo>
                <a:cubicBezTo>
                  <a:pt x="0" y="283"/>
                  <a:pt x="7" y="276"/>
                  <a:pt x="28" y="276"/>
                </a:cubicBezTo>
                <a:cubicBezTo>
                  <a:pt x="98" y="276"/>
                  <a:pt x="98" y="276"/>
                  <a:pt x="98" y="276"/>
                </a:cubicBezTo>
                <a:close/>
                <a:moveTo>
                  <a:pt x="296" y="474"/>
                </a:moveTo>
                <a:lnTo>
                  <a:pt x="296" y="474"/>
                </a:lnTo>
                <a:cubicBezTo>
                  <a:pt x="318" y="474"/>
                  <a:pt x="325" y="481"/>
                  <a:pt x="325" y="502"/>
                </a:cubicBezTo>
                <a:cubicBezTo>
                  <a:pt x="325" y="573"/>
                  <a:pt x="325" y="573"/>
                  <a:pt x="325" y="573"/>
                </a:cubicBezTo>
                <a:cubicBezTo>
                  <a:pt x="325" y="594"/>
                  <a:pt x="318" y="601"/>
                  <a:pt x="296" y="601"/>
                </a:cubicBezTo>
                <a:cubicBezTo>
                  <a:pt x="282" y="601"/>
                  <a:pt x="268" y="594"/>
                  <a:pt x="268" y="573"/>
                </a:cubicBezTo>
                <a:cubicBezTo>
                  <a:pt x="268" y="502"/>
                  <a:pt x="268" y="502"/>
                  <a:pt x="268" y="502"/>
                </a:cubicBezTo>
                <a:cubicBezTo>
                  <a:pt x="268" y="481"/>
                  <a:pt x="282" y="474"/>
                  <a:pt x="296" y="474"/>
                </a:cubicBezTo>
                <a:close/>
                <a:moveTo>
                  <a:pt x="438" y="417"/>
                </a:moveTo>
                <a:lnTo>
                  <a:pt x="438" y="417"/>
                </a:lnTo>
                <a:cubicBezTo>
                  <a:pt x="445" y="417"/>
                  <a:pt x="452" y="417"/>
                  <a:pt x="459" y="424"/>
                </a:cubicBezTo>
                <a:cubicBezTo>
                  <a:pt x="473" y="439"/>
                  <a:pt x="473" y="439"/>
                  <a:pt x="473" y="439"/>
                </a:cubicBezTo>
                <a:cubicBezTo>
                  <a:pt x="522" y="488"/>
                  <a:pt x="522" y="488"/>
                  <a:pt x="522" y="488"/>
                </a:cubicBezTo>
                <a:cubicBezTo>
                  <a:pt x="530" y="495"/>
                  <a:pt x="537" y="502"/>
                  <a:pt x="537" y="509"/>
                </a:cubicBezTo>
                <a:cubicBezTo>
                  <a:pt x="537" y="524"/>
                  <a:pt x="522" y="538"/>
                  <a:pt x="508" y="538"/>
                </a:cubicBezTo>
                <a:cubicBezTo>
                  <a:pt x="501" y="538"/>
                  <a:pt x="494" y="538"/>
                  <a:pt x="487" y="531"/>
                </a:cubicBezTo>
                <a:cubicBezTo>
                  <a:pt x="438" y="481"/>
                  <a:pt x="438" y="481"/>
                  <a:pt x="438" y="481"/>
                </a:cubicBezTo>
                <a:cubicBezTo>
                  <a:pt x="424" y="460"/>
                  <a:pt x="424" y="460"/>
                  <a:pt x="424" y="460"/>
                </a:cubicBezTo>
                <a:cubicBezTo>
                  <a:pt x="417" y="460"/>
                  <a:pt x="409" y="453"/>
                  <a:pt x="409" y="446"/>
                </a:cubicBezTo>
                <a:cubicBezTo>
                  <a:pt x="409" y="424"/>
                  <a:pt x="424" y="417"/>
                  <a:pt x="438" y="41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69" name="Freeform 104"/>
          <p:cNvSpPr>
            <a:spLocks noChangeArrowheads="1"/>
          </p:cNvSpPr>
          <p:nvPr/>
        </p:nvSpPr>
        <p:spPr bwMode="auto">
          <a:xfrm rot="900000">
            <a:off x="11069557" y="3348934"/>
            <a:ext cx="279692" cy="277194"/>
          </a:xfrm>
          <a:custGeom>
            <a:avLst/>
            <a:gdLst>
              <a:gd name="T0" fmla="*/ 2147483646 w 496"/>
              <a:gd name="T1" fmla="*/ 2147483646 h 489"/>
              <a:gd name="T2" fmla="*/ 2147483646 w 496"/>
              <a:gd name="T3" fmla="*/ 2147483646 h 489"/>
              <a:gd name="T4" fmla="*/ 2147483646 w 496"/>
              <a:gd name="T5" fmla="*/ 2147483646 h 489"/>
              <a:gd name="T6" fmla="*/ 2147483646 w 496"/>
              <a:gd name="T7" fmla="*/ 2147483646 h 489"/>
              <a:gd name="T8" fmla="*/ 2147483646 w 496"/>
              <a:gd name="T9" fmla="*/ 2147483646 h 489"/>
              <a:gd name="T10" fmla="*/ 2147483646 w 496"/>
              <a:gd name="T11" fmla="*/ 2147483646 h 489"/>
              <a:gd name="T12" fmla="*/ 2147483646 w 496"/>
              <a:gd name="T13" fmla="*/ 2147483646 h 489"/>
              <a:gd name="T14" fmla="*/ 2147483646 w 496"/>
              <a:gd name="T15" fmla="*/ 2147483646 h 489"/>
              <a:gd name="T16" fmla="*/ 2147483646 w 496"/>
              <a:gd name="T17" fmla="*/ 2147483646 h 489"/>
              <a:gd name="T18" fmla="*/ 2147483646 w 496"/>
              <a:gd name="T19" fmla="*/ 2147483646 h 489"/>
              <a:gd name="T20" fmla="*/ 2147483646 w 496"/>
              <a:gd name="T21" fmla="*/ 2147483646 h 489"/>
              <a:gd name="T22" fmla="*/ 2147483646 w 496"/>
              <a:gd name="T23" fmla="*/ 2147483646 h 489"/>
              <a:gd name="T24" fmla="*/ 2147483646 w 496"/>
              <a:gd name="T25" fmla="*/ 2147483646 h 489"/>
              <a:gd name="T26" fmla="*/ 2147483646 w 496"/>
              <a:gd name="T27" fmla="*/ 2147483646 h 489"/>
              <a:gd name="T28" fmla="*/ 2147483646 w 496"/>
              <a:gd name="T29" fmla="*/ 2147483646 h 489"/>
              <a:gd name="T30" fmla="*/ 2147483646 w 496"/>
              <a:gd name="T31" fmla="*/ 2147483646 h 489"/>
              <a:gd name="T32" fmla="*/ 2147483646 w 496"/>
              <a:gd name="T33" fmla="*/ 2147483646 h 489"/>
              <a:gd name="T34" fmla="*/ 2147483646 w 496"/>
              <a:gd name="T35" fmla="*/ 2147483646 h 489"/>
              <a:gd name="T36" fmla="*/ 2147483646 w 496"/>
              <a:gd name="T37" fmla="*/ 2147483646 h 489"/>
              <a:gd name="T38" fmla="*/ 2147483646 w 496"/>
              <a:gd name="T39" fmla="*/ 0 h 489"/>
              <a:gd name="T40" fmla="*/ 2147483646 w 496"/>
              <a:gd name="T41" fmla="*/ 2147483646 h 489"/>
              <a:gd name="T42" fmla="*/ 2147483646 w 496"/>
              <a:gd name="T43" fmla="*/ 2147483646 h 489"/>
              <a:gd name="T44" fmla="*/ 2147483646 w 496"/>
              <a:gd name="T45" fmla="*/ 2147483646 h 489"/>
              <a:gd name="T46" fmla="*/ 2147483646 w 496"/>
              <a:gd name="T47" fmla="*/ 2147483646 h 489"/>
              <a:gd name="T48" fmla="*/ 2147483646 w 496"/>
              <a:gd name="T49" fmla="*/ 2147483646 h 489"/>
              <a:gd name="T50" fmla="*/ 2147483646 w 496"/>
              <a:gd name="T51" fmla="*/ 2147483646 h 489"/>
              <a:gd name="T52" fmla="*/ 2147483646 w 496"/>
              <a:gd name="T53" fmla="*/ 2147483646 h 489"/>
              <a:gd name="T54" fmla="*/ 2147483646 w 496"/>
              <a:gd name="T55" fmla="*/ 2147483646 h 489"/>
              <a:gd name="T56" fmla="*/ 2147483646 w 496"/>
              <a:gd name="T57" fmla="*/ 2147483646 h 489"/>
              <a:gd name="T58" fmla="*/ 2147483646 w 496"/>
              <a:gd name="T59" fmla="*/ 2147483646 h 489"/>
              <a:gd name="T60" fmla="*/ 0 w 496"/>
              <a:gd name="T61" fmla="*/ 2147483646 h 489"/>
              <a:gd name="T62" fmla="*/ 2147483646 w 496"/>
              <a:gd name="T63" fmla="*/ 2147483646 h 489"/>
              <a:gd name="T64" fmla="*/ 2147483646 w 496"/>
              <a:gd name="T65" fmla="*/ 2147483646 h 489"/>
              <a:gd name="T66" fmla="*/ 2147483646 w 496"/>
              <a:gd name="T67" fmla="*/ 2147483646 h 489"/>
              <a:gd name="T68" fmla="*/ 2147483646 w 496"/>
              <a:gd name="T69" fmla="*/ 2147483646 h 489"/>
              <a:gd name="T70" fmla="*/ 2147483646 w 496"/>
              <a:gd name="T71" fmla="*/ 2147483646 h 489"/>
              <a:gd name="T72" fmla="*/ 2147483646 w 496"/>
              <a:gd name="T73" fmla="*/ 2147483646 h 489"/>
              <a:gd name="T74" fmla="*/ 2147483646 w 496"/>
              <a:gd name="T75" fmla="*/ 2147483646 h 489"/>
              <a:gd name="T76" fmla="*/ 2147483646 w 496"/>
              <a:gd name="T77" fmla="*/ 2147483646 h 489"/>
              <a:gd name="T78" fmla="*/ 2147483646 w 496"/>
              <a:gd name="T79" fmla="*/ 2147483646 h 489"/>
              <a:gd name="T80" fmla="*/ 2147483646 w 496"/>
              <a:gd name="T81" fmla="*/ 2147483646 h 489"/>
              <a:gd name="T82" fmla="*/ 2147483646 w 496"/>
              <a:gd name="T83" fmla="*/ 2147483646 h 489"/>
              <a:gd name="T84" fmla="*/ 2147483646 w 496"/>
              <a:gd name="T85" fmla="*/ 2147483646 h 489"/>
              <a:gd name="T86" fmla="*/ 2147483646 w 496"/>
              <a:gd name="T87" fmla="*/ 2147483646 h 489"/>
              <a:gd name="T88" fmla="*/ 2147483646 w 496"/>
              <a:gd name="T89" fmla="*/ 2147483646 h 489"/>
              <a:gd name="T90" fmla="*/ 2147483646 w 496"/>
              <a:gd name="T91" fmla="*/ 2147483646 h 48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96" h="489">
                <a:moveTo>
                  <a:pt x="466" y="276"/>
                </a:moveTo>
                <a:lnTo>
                  <a:pt x="466" y="276"/>
                </a:lnTo>
                <a:cubicBezTo>
                  <a:pt x="445" y="276"/>
                  <a:pt x="445" y="276"/>
                  <a:pt x="445" y="276"/>
                </a:cubicBezTo>
                <a:cubicBezTo>
                  <a:pt x="431" y="276"/>
                  <a:pt x="417" y="261"/>
                  <a:pt x="417" y="247"/>
                </a:cubicBezTo>
                <a:cubicBezTo>
                  <a:pt x="417" y="226"/>
                  <a:pt x="431" y="219"/>
                  <a:pt x="445" y="219"/>
                </a:cubicBezTo>
                <a:cubicBezTo>
                  <a:pt x="466" y="219"/>
                  <a:pt x="466" y="219"/>
                  <a:pt x="466" y="219"/>
                </a:cubicBezTo>
                <a:cubicBezTo>
                  <a:pt x="480" y="219"/>
                  <a:pt x="495" y="226"/>
                  <a:pt x="495" y="247"/>
                </a:cubicBezTo>
                <a:cubicBezTo>
                  <a:pt x="495" y="261"/>
                  <a:pt x="480" y="276"/>
                  <a:pt x="466" y="276"/>
                </a:cubicBezTo>
                <a:close/>
                <a:moveTo>
                  <a:pt x="424" y="106"/>
                </a:moveTo>
                <a:lnTo>
                  <a:pt x="424" y="106"/>
                </a:lnTo>
                <a:cubicBezTo>
                  <a:pt x="410" y="120"/>
                  <a:pt x="410" y="120"/>
                  <a:pt x="410" y="120"/>
                </a:cubicBezTo>
                <a:cubicBezTo>
                  <a:pt x="403" y="127"/>
                  <a:pt x="396" y="134"/>
                  <a:pt x="389" y="134"/>
                </a:cubicBezTo>
                <a:cubicBezTo>
                  <a:pt x="375" y="134"/>
                  <a:pt x="360" y="120"/>
                  <a:pt x="360" y="106"/>
                </a:cubicBezTo>
                <a:cubicBezTo>
                  <a:pt x="360" y="99"/>
                  <a:pt x="360" y="92"/>
                  <a:pt x="367" y="85"/>
                </a:cubicBezTo>
                <a:cubicBezTo>
                  <a:pt x="389" y="63"/>
                  <a:pt x="389" y="63"/>
                  <a:pt x="389" y="63"/>
                </a:cubicBezTo>
                <a:cubicBezTo>
                  <a:pt x="396" y="56"/>
                  <a:pt x="403" y="56"/>
                  <a:pt x="410" y="56"/>
                </a:cubicBezTo>
                <a:cubicBezTo>
                  <a:pt x="424" y="56"/>
                  <a:pt x="438" y="71"/>
                  <a:pt x="438" y="85"/>
                </a:cubicBezTo>
                <a:cubicBezTo>
                  <a:pt x="438" y="92"/>
                  <a:pt x="431" y="99"/>
                  <a:pt x="424" y="106"/>
                </a:cubicBezTo>
                <a:close/>
                <a:moveTo>
                  <a:pt x="247" y="360"/>
                </a:moveTo>
                <a:lnTo>
                  <a:pt x="247" y="360"/>
                </a:lnTo>
                <a:cubicBezTo>
                  <a:pt x="205" y="360"/>
                  <a:pt x="169" y="332"/>
                  <a:pt x="148" y="304"/>
                </a:cubicBezTo>
                <a:cubicBezTo>
                  <a:pt x="141" y="276"/>
                  <a:pt x="141" y="276"/>
                  <a:pt x="141" y="276"/>
                </a:cubicBezTo>
                <a:cubicBezTo>
                  <a:pt x="134" y="261"/>
                  <a:pt x="134" y="254"/>
                  <a:pt x="134" y="247"/>
                </a:cubicBezTo>
                <a:cubicBezTo>
                  <a:pt x="134" y="184"/>
                  <a:pt x="184" y="134"/>
                  <a:pt x="247" y="134"/>
                </a:cubicBezTo>
                <a:cubicBezTo>
                  <a:pt x="311" y="134"/>
                  <a:pt x="360" y="184"/>
                  <a:pt x="360" y="247"/>
                </a:cubicBezTo>
                <a:cubicBezTo>
                  <a:pt x="360" y="311"/>
                  <a:pt x="311" y="360"/>
                  <a:pt x="247" y="360"/>
                </a:cubicBezTo>
                <a:close/>
                <a:moveTo>
                  <a:pt x="247" y="191"/>
                </a:moveTo>
                <a:lnTo>
                  <a:pt x="247" y="191"/>
                </a:lnTo>
                <a:cubicBezTo>
                  <a:pt x="219" y="191"/>
                  <a:pt x="191" y="212"/>
                  <a:pt x="191" y="247"/>
                </a:cubicBezTo>
                <a:cubicBezTo>
                  <a:pt x="191" y="276"/>
                  <a:pt x="219" y="304"/>
                  <a:pt x="247" y="304"/>
                </a:cubicBezTo>
                <a:cubicBezTo>
                  <a:pt x="276" y="304"/>
                  <a:pt x="304" y="276"/>
                  <a:pt x="304" y="247"/>
                </a:cubicBezTo>
                <a:cubicBezTo>
                  <a:pt x="304" y="212"/>
                  <a:pt x="276" y="191"/>
                  <a:pt x="247" y="191"/>
                </a:cubicBezTo>
                <a:close/>
                <a:moveTo>
                  <a:pt x="247" y="78"/>
                </a:moveTo>
                <a:lnTo>
                  <a:pt x="247" y="78"/>
                </a:lnTo>
                <a:cubicBezTo>
                  <a:pt x="233" y="78"/>
                  <a:pt x="219" y="63"/>
                  <a:pt x="219" y="49"/>
                </a:cubicBezTo>
                <a:cubicBezTo>
                  <a:pt x="219" y="28"/>
                  <a:pt x="219" y="28"/>
                  <a:pt x="219" y="28"/>
                </a:cubicBezTo>
                <a:cubicBezTo>
                  <a:pt x="219" y="14"/>
                  <a:pt x="233" y="0"/>
                  <a:pt x="247" y="0"/>
                </a:cubicBezTo>
                <a:cubicBezTo>
                  <a:pt x="261" y="0"/>
                  <a:pt x="276" y="14"/>
                  <a:pt x="276" y="28"/>
                </a:cubicBezTo>
                <a:cubicBezTo>
                  <a:pt x="276" y="49"/>
                  <a:pt x="276" y="49"/>
                  <a:pt x="276" y="49"/>
                </a:cubicBezTo>
                <a:cubicBezTo>
                  <a:pt x="276" y="63"/>
                  <a:pt x="261" y="78"/>
                  <a:pt x="247" y="78"/>
                </a:cubicBezTo>
                <a:close/>
                <a:moveTo>
                  <a:pt x="106" y="134"/>
                </a:moveTo>
                <a:lnTo>
                  <a:pt x="106" y="134"/>
                </a:lnTo>
                <a:cubicBezTo>
                  <a:pt x="99" y="134"/>
                  <a:pt x="92" y="127"/>
                  <a:pt x="85" y="120"/>
                </a:cubicBezTo>
                <a:cubicBezTo>
                  <a:pt x="71" y="106"/>
                  <a:pt x="71" y="106"/>
                  <a:pt x="71" y="106"/>
                </a:cubicBezTo>
                <a:cubicBezTo>
                  <a:pt x="64" y="99"/>
                  <a:pt x="56" y="92"/>
                  <a:pt x="56" y="85"/>
                </a:cubicBezTo>
                <a:cubicBezTo>
                  <a:pt x="56" y="71"/>
                  <a:pt x="71" y="56"/>
                  <a:pt x="85" y="56"/>
                </a:cubicBezTo>
                <a:cubicBezTo>
                  <a:pt x="92" y="56"/>
                  <a:pt x="99" y="56"/>
                  <a:pt x="106" y="63"/>
                </a:cubicBezTo>
                <a:cubicBezTo>
                  <a:pt x="127" y="85"/>
                  <a:pt x="127" y="85"/>
                  <a:pt x="127" y="85"/>
                </a:cubicBezTo>
                <a:cubicBezTo>
                  <a:pt x="134" y="92"/>
                  <a:pt x="134" y="99"/>
                  <a:pt x="134" y="106"/>
                </a:cubicBezTo>
                <a:cubicBezTo>
                  <a:pt x="134" y="120"/>
                  <a:pt x="120" y="134"/>
                  <a:pt x="106" y="134"/>
                </a:cubicBezTo>
                <a:close/>
                <a:moveTo>
                  <a:pt x="78" y="247"/>
                </a:moveTo>
                <a:lnTo>
                  <a:pt x="78" y="247"/>
                </a:lnTo>
                <a:cubicBezTo>
                  <a:pt x="78" y="261"/>
                  <a:pt x="64" y="276"/>
                  <a:pt x="49" y="276"/>
                </a:cubicBezTo>
                <a:cubicBezTo>
                  <a:pt x="28" y="276"/>
                  <a:pt x="28" y="276"/>
                  <a:pt x="28" y="276"/>
                </a:cubicBezTo>
                <a:cubicBezTo>
                  <a:pt x="14" y="276"/>
                  <a:pt x="0" y="261"/>
                  <a:pt x="0" y="247"/>
                </a:cubicBezTo>
                <a:cubicBezTo>
                  <a:pt x="0" y="226"/>
                  <a:pt x="14" y="219"/>
                  <a:pt x="28" y="219"/>
                </a:cubicBezTo>
                <a:cubicBezTo>
                  <a:pt x="49" y="219"/>
                  <a:pt x="49" y="219"/>
                  <a:pt x="49" y="219"/>
                </a:cubicBezTo>
                <a:cubicBezTo>
                  <a:pt x="64" y="219"/>
                  <a:pt x="78" y="226"/>
                  <a:pt x="78" y="247"/>
                </a:cubicBezTo>
                <a:close/>
                <a:moveTo>
                  <a:pt x="85" y="367"/>
                </a:moveTo>
                <a:lnTo>
                  <a:pt x="85" y="367"/>
                </a:lnTo>
                <a:cubicBezTo>
                  <a:pt x="92" y="360"/>
                  <a:pt x="99" y="360"/>
                  <a:pt x="106" y="360"/>
                </a:cubicBezTo>
                <a:cubicBezTo>
                  <a:pt x="120" y="360"/>
                  <a:pt x="134" y="367"/>
                  <a:pt x="134" y="389"/>
                </a:cubicBezTo>
                <a:cubicBezTo>
                  <a:pt x="134" y="396"/>
                  <a:pt x="134" y="403"/>
                  <a:pt x="127" y="403"/>
                </a:cubicBezTo>
                <a:cubicBezTo>
                  <a:pt x="106" y="424"/>
                  <a:pt x="106" y="424"/>
                  <a:pt x="106" y="424"/>
                </a:cubicBezTo>
                <a:cubicBezTo>
                  <a:pt x="99" y="431"/>
                  <a:pt x="92" y="431"/>
                  <a:pt x="85" y="431"/>
                </a:cubicBezTo>
                <a:cubicBezTo>
                  <a:pt x="71" y="431"/>
                  <a:pt x="56" y="424"/>
                  <a:pt x="56" y="403"/>
                </a:cubicBezTo>
                <a:cubicBezTo>
                  <a:pt x="56" y="396"/>
                  <a:pt x="64" y="389"/>
                  <a:pt x="71" y="389"/>
                </a:cubicBezTo>
                <a:lnTo>
                  <a:pt x="85" y="367"/>
                </a:lnTo>
                <a:close/>
                <a:moveTo>
                  <a:pt x="247" y="417"/>
                </a:moveTo>
                <a:lnTo>
                  <a:pt x="247" y="417"/>
                </a:lnTo>
                <a:cubicBezTo>
                  <a:pt x="261" y="417"/>
                  <a:pt x="276" y="424"/>
                  <a:pt x="276" y="445"/>
                </a:cubicBezTo>
                <a:cubicBezTo>
                  <a:pt x="276" y="459"/>
                  <a:pt x="276" y="459"/>
                  <a:pt x="276" y="459"/>
                </a:cubicBezTo>
                <a:cubicBezTo>
                  <a:pt x="276" y="481"/>
                  <a:pt x="261" y="488"/>
                  <a:pt x="247" y="488"/>
                </a:cubicBezTo>
                <a:cubicBezTo>
                  <a:pt x="233" y="488"/>
                  <a:pt x="219" y="481"/>
                  <a:pt x="219" y="459"/>
                </a:cubicBezTo>
                <a:cubicBezTo>
                  <a:pt x="219" y="445"/>
                  <a:pt x="219" y="445"/>
                  <a:pt x="219" y="445"/>
                </a:cubicBezTo>
                <a:cubicBezTo>
                  <a:pt x="219" y="424"/>
                  <a:pt x="233" y="417"/>
                  <a:pt x="247" y="417"/>
                </a:cubicBezTo>
                <a:close/>
                <a:moveTo>
                  <a:pt x="389" y="360"/>
                </a:moveTo>
                <a:lnTo>
                  <a:pt x="389" y="360"/>
                </a:lnTo>
                <a:cubicBezTo>
                  <a:pt x="396" y="360"/>
                  <a:pt x="403" y="360"/>
                  <a:pt x="410" y="367"/>
                </a:cubicBezTo>
                <a:cubicBezTo>
                  <a:pt x="424" y="389"/>
                  <a:pt x="424" y="389"/>
                  <a:pt x="424" y="389"/>
                </a:cubicBezTo>
                <a:cubicBezTo>
                  <a:pt x="431" y="389"/>
                  <a:pt x="438" y="396"/>
                  <a:pt x="438" y="403"/>
                </a:cubicBezTo>
                <a:cubicBezTo>
                  <a:pt x="438" y="424"/>
                  <a:pt x="424" y="431"/>
                  <a:pt x="410" y="431"/>
                </a:cubicBezTo>
                <a:cubicBezTo>
                  <a:pt x="403" y="431"/>
                  <a:pt x="396" y="431"/>
                  <a:pt x="389" y="424"/>
                </a:cubicBezTo>
                <a:cubicBezTo>
                  <a:pt x="367" y="403"/>
                  <a:pt x="367" y="403"/>
                  <a:pt x="367" y="403"/>
                </a:cubicBezTo>
                <a:cubicBezTo>
                  <a:pt x="360" y="403"/>
                  <a:pt x="360" y="396"/>
                  <a:pt x="360" y="389"/>
                </a:cubicBezTo>
                <a:cubicBezTo>
                  <a:pt x="360" y="367"/>
                  <a:pt x="375" y="360"/>
                  <a:pt x="389" y="36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71" name="Freeform 105"/>
          <p:cNvSpPr>
            <a:spLocks noChangeArrowheads="1"/>
          </p:cNvSpPr>
          <p:nvPr/>
        </p:nvSpPr>
        <p:spPr bwMode="auto">
          <a:xfrm rot="900000">
            <a:off x="11198818" y="5517393"/>
            <a:ext cx="342123" cy="342124"/>
          </a:xfrm>
          <a:custGeom>
            <a:avLst/>
            <a:gdLst>
              <a:gd name="T0" fmla="*/ 2147483646 w 602"/>
              <a:gd name="T1" fmla="*/ 2147483646 h 602"/>
              <a:gd name="T2" fmla="*/ 2147483646 w 602"/>
              <a:gd name="T3" fmla="*/ 2147483646 h 602"/>
              <a:gd name="T4" fmla="*/ 2147483646 w 602"/>
              <a:gd name="T5" fmla="*/ 2147483646 h 602"/>
              <a:gd name="T6" fmla="*/ 2147483646 w 602"/>
              <a:gd name="T7" fmla="*/ 2147483646 h 602"/>
              <a:gd name="T8" fmla="*/ 2147483646 w 602"/>
              <a:gd name="T9" fmla="*/ 2147483646 h 602"/>
              <a:gd name="T10" fmla="*/ 2147483646 w 602"/>
              <a:gd name="T11" fmla="*/ 2147483646 h 602"/>
              <a:gd name="T12" fmla="*/ 2147483646 w 602"/>
              <a:gd name="T13" fmla="*/ 2147483646 h 602"/>
              <a:gd name="T14" fmla="*/ 2147483646 w 602"/>
              <a:gd name="T15" fmla="*/ 2147483646 h 602"/>
              <a:gd name="T16" fmla="*/ 2147483646 w 602"/>
              <a:gd name="T17" fmla="*/ 2147483646 h 602"/>
              <a:gd name="T18" fmla="*/ 2147483646 w 602"/>
              <a:gd name="T19" fmla="*/ 2147483646 h 602"/>
              <a:gd name="T20" fmla="*/ 2147483646 w 602"/>
              <a:gd name="T21" fmla="*/ 0 h 602"/>
              <a:gd name="T22" fmla="*/ 2147483646 w 602"/>
              <a:gd name="T23" fmla="*/ 0 h 602"/>
              <a:gd name="T24" fmla="*/ 2147483646 w 602"/>
              <a:gd name="T25" fmla="*/ 2147483646 h 602"/>
              <a:gd name="T26" fmla="*/ 2147483646 w 602"/>
              <a:gd name="T27" fmla="*/ 2147483646 h 602"/>
              <a:gd name="T28" fmla="*/ 2147483646 w 602"/>
              <a:gd name="T29" fmla="*/ 2147483646 h 602"/>
              <a:gd name="T30" fmla="*/ 2147483646 w 602"/>
              <a:gd name="T31" fmla="*/ 2147483646 h 602"/>
              <a:gd name="T32" fmla="*/ 2147483646 w 602"/>
              <a:gd name="T33" fmla="*/ 2147483646 h 602"/>
              <a:gd name="T34" fmla="*/ 2147483646 w 602"/>
              <a:gd name="T35" fmla="*/ 2147483646 h 602"/>
              <a:gd name="T36" fmla="*/ 2147483646 w 602"/>
              <a:gd name="T37" fmla="*/ 2147483646 h 602"/>
              <a:gd name="T38" fmla="*/ 2147483646 w 602"/>
              <a:gd name="T39" fmla="*/ 2147483646 h 602"/>
              <a:gd name="T40" fmla="*/ 0 w 602"/>
              <a:gd name="T41" fmla="*/ 2147483646 h 602"/>
              <a:gd name="T42" fmla="*/ 0 w 602"/>
              <a:gd name="T43" fmla="*/ 2147483646 h 602"/>
              <a:gd name="T44" fmla="*/ 2147483646 w 602"/>
              <a:gd name="T45" fmla="*/ 2147483646 h 602"/>
              <a:gd name="T46" fmla="*/ 2147483646 w 602"/>
              <a:gd name="T47" fmla="*/ 2147483646 h 602"/>
              <a:gd name="T48" fmla="*/ 2147483646 w 602"/>
              <a:gd name="T49" fmla="*/ 2147483646 h 602"/>
              <a:gd name="T50" fmla="*/ 2147483646 w 602"/>
              <a:gd name="T51" fmla="*/ 2147483646 h 602"/>
              <a:gd name="T52" fmla="*/ 2147483646 w 602"/>
              <a:gd name="T53" fmla="*/ 2147483646 h 602"/>
              <a:gd name="T54" fmla="*/ 2147483646 w 602"/>
              <a:gd name="T55" fmla="*/ 2147483646 h 602"/>
              <a:gd name="T56" fmla="*/ 2147483646 w 602"/>
              <a:gd name="T57" fmla="*/ 2147483646 h 602"/>
              <a:gd name="T58" fmla="*/ 2147483646 w 602"/>
              <a:gd name="T59" fmla="*/ 2147483646 h 602"/>
              <a:gd name="T60" fmla="*/ 2147483646 w 602"/>
              <a:gd name="T61" fmla="*/ 2147483646 h 60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602" h="602">
                <a:moveTo>
                  <a:pt x="573" y="488"/>
                </a:moveTo>
                <a:lnTo>
                  <a:pt x="573" y="488"/>
                </a:lnTo>
                <a:cubicBezTo>
                  <a:pt x="481" y="488"/>
                  <a:pt x="481" y="488"/>
                  <a:pt x="481" y="488"/>
                </a:cubicBezTo>
                <a:cubicBezTo>
                  <a:pt x="481" y="347"/>
                  <a:pt x="481" y="347"/>
                  <a:pt x="481" y="347"/>
                </a:cubicBezTo>
                <a:cubicBezTo>
                  <a:pt x="544" y="347"/>
                  <a:pt x="544" y="347"/>
                  <a:pt x="544" y="347"/>
                </a:cubicBezTo>
                <a:cubicBezTo>
                  <a:pt x="544" y="57"/>
                  <a:pt x="544" y="57"/>
                  <a:pt x="544" y="57"/>
                </a:cubicBezTo>
                <a:cubicBezTo>
                  <a:pt x="205" y="57"/>
                  <a:pt x="205" y="57"/>
                  <a:pt x="205" y="57"/>
                </a:cubicBezTo>
                <a:cubicBezTo>
                  <a:pt x="205" y="85"/>
                  <a:pt x="205" y="85"/>
                  <a:pt x="205" y="85"/>
                </a:cubicBezTo>
                <a:cubicBezTo>
                  <a:pt x="149" y="85"/>
                  <a:pt x="149" y="85"/>
                  <a:pt x="149" y="85"/>
                </a:cubicBezTo>
                <a:cubicBezTo>
                  <a:pt x="149" y="29"/>
                  <a:pt x="149" y="29"/>
                  <a:pt x="149" y="29"/>
                </a:cubicBezTo>
                <a:cubicBezTo>
                  <a:pt x="149" y="15"/>
                  <a:pt x="163" y="0"/>
                  <a:pt x="177" y="0"/>
                </a:cubicBezTo>
                <a:cubicBezTo>
                  <a:pt x="573" y="0"/>
                  <a:pt x="573" y="0"/>
                  <a:pt x="573" y="0"/>
                </a:cubicBezTo>
                <a:cubicBezTo>
                  <a:pt x="594" y="0"/>
                  <a:pt x="601" y="15"/>
                  <a:pt x="601" y="29"/>
                </a:cubicBezTo>
                <a:cubicBezTo>
                  <a:pt x="601" y="460"/>
                  <a:pt x="601" y="460"/>
                  <a:pt x="601" y="460"/>
                </a:cubicBezTo>
                <a:cubicBezTo>
                  <a:pt x="601" y="481"/>
                  <a:pt x="594" y="488"/>
                  <a:pt x="573" y="488"/>
                </a:cubicBezTo>
                <a:close/>
                <a:moveTo>
                  <a:pt x="453" y="142"/>
                </a:moveTo>
                <a:lnTo>
                  <a:pt x="453" y="142"/>
                </a:lnTo>
                <a:cubicBezTo>
                  <a:pt x="453" y="573"/>
                  <a:pt x="453" y="573"/>
                  <a:pt x="453" y="573"/>
                </a:cubicBezTo>
                <a:cubicBezTo>
                  <a:pt x="453" y="594"/>
                  <a:pt x="439" y="601"/>
                  <a:pt x="424" y="601"/>
                </a:cubicBezTo>
                <a:cubicBezTo>
                  <a:pt x="29" y="601"/>
                  <a:pt x="29" y="601"/>
                  <a:pt x="29" y="601"/>
                </a:cubicBezTo>
                <a:cubicBezTo>
                  <a:pt x="15" y="601"/>
                  <a:pt x="0" y="594"/>
                  <a:pt x="0" y="573"/>
                </a:cubicBezTo>
                <a:cubicBezTo>
                  <a:pt x="0" y="142"/>
                  <a:pt x="0" y="142"/>
                  <a:pt x="0" y="142"/>
                </a:cubicBezTo>
                <a:cubicBezTo>
                  <a:pt x="0" y="128"/>
                  <a:pt x="15" y="113"/>
                  <a:pt x="29" y="113"/>
                </a:cubicBezTo>
                <a:cubicBezTo>
                  <a:pt x="424" y="113"/>
                  <a:pt x="424" y="113"/>
                  <a:pt x="424" y="113"/>
                </a:cubicBezTo>
                <a:cubicBezTo>
                  <a:pt x="439" y="113"/>
                  <a:pt x="453" y="128"/>
                  <a:pt x="453" y="142"/>
                </a:cubicBezTo>
                <a:close/>
                <a:moveTo>
                  <a:pt x="396" y="170"/>
                </a:moveTo>
                <a:lnTo>
                  <a:pt x="396" y="170"/>
                </a:lnTo>
                <a:cubicBezTo>
                  <a:pt x="57" y="170"/>
                  <a:pt x="57" y="170"/>
                  <a:pt x="57" y="170"/>
                </a:cubicBezTo>
                <a:cubicBezTo>
                  <a:pt x="57" y="460"/>
                  <a:pt x="57" y="460"/>
                  <a:pt x="57" y="460"/>
                </a:cubicBezTo>
                <a:cubicBezTo>
                  <a:pt x="396" y="460"/>
                  <a:pt x="396" y="460"/>
                  <a:pt x="396" y="460"/>
                </a:cubicBezTo>
                <a:lnTo>
                  <a:pt x="396" y="17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73" name="Freeform 106"/>
          <p:cNvSpPr>
            <a:spLocks noChangeArrowheads="1"/>
          </p:cNvSpPr>
          <p:nvPr/>
        </p:nvSpPr>
        <p:spPr bwMode="auto">
          <a:xfrm rot="900000">
            <a:off x="9863598" y="4868784"/>
            <a:ext cx="257216" cy="277194"/>
          </a:xfrm>
          <a:custGeom>
            <a:avLst/>
            <a:gdLst>
              <a:gd name="T0" fmla="*/ 2147483646 w 453"/>
              <a:gd name="T1" fmla="*/ 2147483646 h 489"/>
              <a:gd name="T2" fmla="*/ 2147483646 w 453"/>
              <a:gd name="T3" fmla="*/ 2147483646 h 489"/>
              <a:gd name="T4" fmla="*/ 2147483646 w 453"/>
              <a:gd name="T5" fmla="*/ 2147483646 h 489"/>
              <a:gd name="T6" fmla="*/ 0 w 453"/>
              <a:gd name="T7" fmla="*/ 2147483646 h 489"/>
              <a:gd name="T8" fmla="*/ 0 w 453"/>
              <a:gd name="T9" fmla="*/ 2147483646 h 489"/>
              <a:gd name="T10" fmla="*/ 2147483646 w 453"/>
              <a:gd name="T11" fmla="*/ 0 h 489"/>
              <a:gd name="T12" fmla="*/ 2147483646 w 453"/>
              <a:gd name="T13" fmla="*/ 0 h 489"/>
              <a:gd name="T14" fmla="*/ 2147483646 w 453"/>
              <a:gd name="T15" fmla="*/ 2147483646 h 489"/>
              <a:gd name="T16" fmla="*/ 2147483646 w 453"/>
              <a:gd name="T17" fmla="*/ 2147483646 h 489"/>
              <a:gd name="T18" fmla="*/ 2147483646 w 453"/>
              <a:gd name="T19" fmla="*/ 2147483646 h 489"/>
              <a:gd name="T20" fmla="*/ 2147483646 w 453"/>
              <a:gd name="T21" fmla="*/ 2147483646 h 489"/>
              <a:gd name="T22" fmla="*/ 2147483646 w 453"/>
              <a:gd name="T23" fmla="*/ 2147483646 h 489"/>
              <a:gd name="T24" fmla="*/ 2147483646 w 453"/>
              <a:gd name="T25" fmla="*/ 2147483646 h 489"/>
              <a:gd name="T26" fmla="*/ 2147483646 w 453"/>
              <a:gd name="T27" fmla="*/ 2147483646 h 489"/>
              <a:gd name="T28" fmla="*/ 2147483646 w 453"/>
              <a:gd name="T29" fmla="*/ 2147483646 h 489"/>
              <a:gd name="T30" fmla="*/ 2147483646 w 453"/>
              <a:gd name="T31" fmla="*/ 2147483646 h 48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53" h="489">
                <a:moveTo>
                  <a:pt x="424" y="488"/>
                </a:moveTo>
                <a:lnTo>
                  <a:pt x="424" y="488"/>
                </a:lnTo>
                <a:cubicBezTo>
                  <a:pt x="28" y="488"/>
                  <a:pt x="28" y="488"/>
                  <a:pt x="28" y="488"/>
                </a:cubicBezTo>
                <a:cubicBezTo>
                  <a:pt x="14" y="488"/>
                  <a:pt x="0" y="481"/>
                  <a:pt x="0" y="459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14"/>
                  <a:pt x="14" y="0"/>
                  <a:pt x="28" y="0"/>
                </a:cubicBezTo>
                <a:cubicBezTo>
                  <a:pt x="424" y="0"/>
                  <a:pt x="424" y="0"/>
                  <a:pt x="424" y="0"/>
                </a:cubicBezTo>
                <a:cubicBezTo>
                  <a:pt x="445" y="0"/>
                  <a:pt x="452" y="14"/>
                  <a:pt x="452" y="28"/>
                </a:cubicBezTo>
                <a:cubicBezTo>
                  <a:pt x="452" y="459"/>
                  <a:pt x="452" y="459"/>
                  <a:pt x="452" y="459"/>
                </a:cubicBezTo>
                <a:cubicBezTo>
                  <a:pt x="452" y="481"/>
                  <a:pt x="445" y="488"/>
                  <a:pt x="424" y="488"/>
                </a:cubicBezTo>
                <a:close/>
                <a:moveTo>
                  <a:pt x="396" y="56"/>
                </a:moveTo>
                <a:lnTo>
                  <a:pt x="396" y="56"/>
                </a:lnTo>
                <a:cubicBezTo>
                  <a:pt x="56" y="56"/>
                  <a:pt x="56" y="56"/>
                  <a:pt x="56" y="56"/>
                </a:cubicBezTo>
                <a:cubicBezTo>
                  <a:pt x="56" y="346"/>
                  <a:pt x="56" y="346"/>
                  <a:pt x="56" y="346"/>
                </a:cubicBezTo>
                <a:cubicBezTo>
                  <a:pt x="396" y="346"/>
                  <a:pt x="396" y="346"/>
                  <a:pt x="396" y="346"/>
                </a:cubicBezTo>
                <a:lnTo>
                  <a:pt x="396" y="5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37" fill="hold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37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4" grpId="0"/>
      <p:bldP spid="51" grpId="0" animBg="1"/>
      <p:bldP spid="53" grpId="0" animBg="1"/>
      <p:bldP spid="55" grpId="0" animBg="1"/>
      <p:bldP spid="57" grpId="0" animBg="1"/>
      <p:bldP spid="65" grpId="0" animBg="1"/>
      <p:bldP spid="67" grpId="0" animBg="1"/>
      <p:bldP spid="69" grpId="0" animBg="1"/>
      <p:bldP spid="71" grpId="0" animBg="1"/>
      <p:bldP spid="7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3416300" y="419087"/>
          <a:ext cx="5118099" cy="6348583"/>
        </p:xfrm>
        <a:graphic>
          <a:graphicData uri="http://schemas.openxmlformats.org/drawingml/2006/table">
            <a:tbl>
              <a:tblPr/>
              <a:tblGrid>
                <a:gridCol w="593872"/>
                <a:gridCol w="3228505"/>
                <a:gridCol w="1295722"/>
              </a:tblGrid>
              <a:tr h="20940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 dirty="0">
                          <a:latin typeface="宋体" panose="02010600030101010101" pitchFamily="2" charset="-122"/>
                        </a:rPr>
                        <a:t>代办处预算明细表</a:t>
                      </a:r>
                      <a:endParaRPr lang="zh-CN" altLang="en-US" sz="1100" b="1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6072" marR="6072" marT="6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/>
                </a:tc>
                <a:tc hMerge="1">
                  <a:tcPr/>
                </a:tc>
              </a:tr>
              <a:tr h="17450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年度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/>
                </a:tc>
                <a:tc hMerge="1">
                  <a:tcPr/>
                </a:tc>
              </a:tr>
              <a:tr h="167524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编制单位（章）                                     单位：元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</a:tr>
              <a:tr h="16752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序号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项目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预算金额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业务规模预算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二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固定资产购置预算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             </a:t>
                      </a:r>
                      <a:r>
                        <a:rPr lang="en-US" altLang="zh-CN" sz="900" b="0" i="0" u="none" strike="noStrike">
                          <a:latin typeface="仿宋_GB2312" panose="02010609030101010101" charset="-122"/>
                        </a:rPr>
                        <a:t>-   </a:t>
                      </a:r>
                      <a:endParaRPr lang="en-US" altLang="zh-CN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仿宋_GB2312" panose="02010609030101010101" charset="-122"/>
                        </a:rPr>
                        <a:t>1</a:t>
                      </a:r>
                      <a:endParaRPr lang="en-US" altLang="zh-CN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仿宋_GB2312" panose="02010609030101010101" charset="-122"/>
                        </a:rPr>
                        <a:t>2</a:t>
                      </a:r>
                      <a:endParaRPr lang="en-US" altLang="zh-CN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仿宋_GB2312" panose="02010609030101010101" charset="-122"/>
                        </a:rPr>
                        <a:t>3</a:t>
                      </a:r>
                      <a:endParaRPr lang="en-US" altLang="zh-CN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三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支出预算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             </a:t>
                      </a:r>
                      <a:r>
                        <a:rPr lang="en-US" altLang="zh-CN" sz="900" b="0" i="0" u="none" strike="noStrike">
                          <a:latin typeface="仿宋_GB2312" panose="02010609030101010101" charset="-122"/>
                        </a:rPr>
                        <a:t>-   </a:t>
                      </a:r>
                      <a:endParaRPr lang="en-US" altLang="zh-CN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（一）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办公性支出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仿宋_GB2312" panose="02010609030101010101" charset="-122"/>
                        </a:rPr>
                        <a:t>1</a:t>
                      </a:r>
                      <a:endParaRPr lang="en-US" altLang="zh-CN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固定资产折旧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仿宋_GB2312" panose="02010609030101010101" charset="-122"/>
                        </a:rPr>
                        <a:t>2</a:t>
                      </a:r>
                      <a:endParaRPr lang="en-US" altLang="zh-CN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办公费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仿宋_GB2312" panose="02010609030101010101" charset="-122"/>
                        </a:rPr>
                        <a:t>3</a:t>
                      </a:r>
                      <a:endParaRPr lang="en-US" altLang="zh-CN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书报费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仿宋_GB2312" panose="02010609030101010101" charset="-122"/>
                        </a:rPr>
                        <a:t>4</a:t>
                      </a:r>
                      <a:endParaRPr lang="en-US" altLang="zh-CN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邮资费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（二）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业务性支出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             </a:t>
                      </a:r>
                      <a:r>
                        <a:rPr lang="en-US" altLang="zh-CN" sz="900" b="0" i="0" u="none" strike="noStrike">
                          <a:latin typeface="仿宋_GB2312" panose="02010609030101010101" charset="-122"/>
                        </a:rPr>
                        <a:t>-   </a:t>
                      </a:r>
                      <a:endParaRPr lang="en-US" altLang="zh-CN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仿宋_GB2312" panose="02010609030101010101" charset="-122"/>
                        </a:rPr>
                        <a:t>1</a:t>
                      </a:r>
                      <a:endParaRPr lang="en-US" altLang="zh-CN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会议费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仿宋_GB2312" panose="02010609030101010101" charset="-122"/>
                        </a:rPr>
                        <a:t>2</a:t>
                      </a:r>
                      <a:endParaRPr lang="en-US" altLang="zh-CN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培训费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仿宋_GB2312" panose="02010609030101010101" charset="-122"/>
                        </a:rPr>
                        <a:t>3</a:t>
                      </a:r>
                      <a:endParaRPr lang="en-US" altLang="zh-CN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印刷费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仿宋_GB2312" panose="02010609030101010101" charset="-122"/>
                        </a:rPr>
                        <a:t>4</a:t>
                      </a:r>
                      <a:endParaRPr lang="en-US" altLang="zh-CN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业务宣传费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（三）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公务性支出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             </a:t>
                      </a:r>
                      <a:r>
                        <a:rPr lang="en-US" altLang="zh-CN" sz="900" b="0" i="0" u="none" strike="noStrike">
                          <a:latin typeface="仿宋_GB2312" panose="02010609030101010101" charset="-122"/>
                        </a:rPr>
                        <a:t>-   </a:t>
                      </a:r>
                      <a:endParaRPr lang="en-US" altLang="zh-CN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仿宋_GB2312" panose="02010609030101010101" charset="-122"/>
                        </a:rPr>
                        <a:t>1</a:t>
                      </a:r>
                      <a:endParaRPr lang="en-US" altLang="zh-CN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伙食费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仿宋_GB2312" panose="02010609030101010101" charset="-122"/>
                        </a:rPr>
                        <a:t>2</a:t>
                      </a:r>
                      <a:endParaRPr lang="en-US" altLang="zh-CN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交通费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（四）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人员性支出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（五）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互助互济支出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             </a:t>
                      </a:r>
                      <a:r>
                        <a:rPr lang="en-US" altLang="zh-CN" sz="900" b="0" i="0" u="none" strike="noStrike">
                          <a:latin typeface="仿宋_GB2312" panose="02010609030101010101" charset="-122"/>
                        </a:rPr>
                        <a:t>-   </a:t>
                      </a:r>
                      <a:endParaRPr lang="en-US" altLang="zh-CN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latin typeface="仿宋_GB2312" panose="02010609030101010101" charset="-122"/>
                        </a:rPr>
                        <a:t>1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仿宋_GB2312" panose="02010609030101010101" charset="-122"/>
                        </a:rPr>
                        <a:t>对困难会员进行各类帮扶救助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latin typeface="仿宋_GB2312" panose="02010609030101010101" charset="-122"/>
                        </a:rPr>
                        <a:t>2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仿宋_GB2312" panose="02010609030101010101" charset="-122"/>
                        </a:rPr>
                        <a:t>针对互助会会员开展多种形式慰问活动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04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latin typeface="仿宋_GB2312" panose="02010609030101010101" charset="-122"/>
                        </a:rPr>
                        <a:t>3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仿宋_GB2312" panose="02010609030101010101" charset="-122"/>
                        </a:rPr>
                        <a:t>对参加互助互济保障活动的职工给予一定的互助费用补助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04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latin typeface="仿宋_GB2312" panose="02010609030101010101" charset="-122"/>
                        </a:rPr>
                        <a:t>4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仿宋_GB2312" panose="02010609030101010101" charset="-122"/>
                        </a:rPr>
                        <a:t>组织会员开展以互助保障、健康保健为主题的职工教育和文体活动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仿宋_GB2312" panose="02010609030101010101" charset="-122"/>
                        </a:rPr>
                        <a:t>（六）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仿宋_GB2312" panose="02010609030101010101" charset="-122"/>
                        </a:rPr>
                        <a:t>其他支出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latin typeface="仿宋_GB2312" panose="02010609030101010101" charset="-122"/>
                        </a:rPr>
                        <a:t>　</a:t>
                      </a:r>
                      <a:endParaRPr lang="zh-CN" altLang="en-US" sz="900" b="0" i="0" u="none" strike="noStrike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24">
                <a:tc gridSpan="3">
                  <a:txBody>
                    <a:bodyPr/>
                    <a:lstStyle/>
                    <a:p>
                      <a:pPr algn="l" fontAlgn="ctr"/>
                      <a:endParaRPr lang="en-US" altLang="zh-CN" sz="900" b="0" i="0" u="none" strike="noStrike" dirty="0" smtClean="0">
                        <a:latin typeface="仿宋_GB2312" panose="02010609030101010101" charset="-122"/>
                      </a:endParaRPr>
                    </a:p>
                    <a:p>
                      <a:pPr algn="l" fontAlgn="ctr"/>
                      <a:r>
                        <a:rPr lang="zh-CN" altLang="en-US" sz="900" b="0" i="0" u="none" strike="noStrike" dirty="0" smtClean="0">
                          <a:latin typeface="仿宋_GB2312" panose="02010609030101010101" charset="-122"/>
                        </a:rPr>
                        <a:t>代办处</a:t>
                      </a:r>
                      <a:r>
                        <a:rPr lang="zh-CN" altLang="en-US" sz="900" b="0" i="0" u="none" strike="noStrike" dirty="0">
                          <a:latin typeface="仿宋_GB2312" panose="02010609030101010101" charset="-122"/>
                        </a:rPr>
                        <a:t>管委会主任：      代办处主任：        填表人：</a:t>
                      </a:r>
                      <a:endParaRPr lang="zh-CN" altLang="en-US" sz="900" b="0" i="0" u="none" strike="noStrike" dirty="0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cPr/>
                </a:tc>
                <a:tc hMerge="1">
                  <a:tcPr/>
                </a:tc>
              </a:tr>
              <a:tr h="147146">
                <a:tc>
                  <a:txBody>
                    <a:bodyPr/>
                    <a:lstStyle/>
                    <a:p>
                      <a:pPr algn="l" fontAlgn="ctr"/>
                      <a:endParaRPr lang="zh-CN" altLang="en-US" sz="800" b="0" i="0" u="none" strike="noStrike">
                        <a:latin typeface="宋体" panose="02010600030101010101" pitchFamily="2" charset="-122"/>
                      </a:endParaRPr>
                    </a:p>
                  </a:txBody>
                  <a:tcPr marL="6072" marR="6072" marT="6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800" b="0" i="0" u="none" strike="noStrike">
                        <a:latin typeface="宋体" panose="02010600030101010101" pitchFamily="2" charset="-122"/>
                      </a:endParaRPr>
                    </a:p>
                  </a:txBody>
                  <a:tcPr marL="6072" marR="6072" marT="6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800" b="0" i="0" u="none" strike="noStrike">
                        <a:latin typeface="宋体" panose="02010600030101010101" pitchFamily="2" charset="-122"/>
                      </a:endParaRPr>
                    </a:p>
                  </a:txBody>
                  <a:tcPr marL="6072" marR="6072" marT="6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1414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latin typeface="仿宋_GB2312" panose="02010609030101010101" charset="-122"/>
                        </a:rPr>
                        <a:t>备注：每年</a:t>
                      </a:r>
                      <a:r>
                        <a:rPr lang="en-US" altLang="zh-CN" sz="800" b="0" i="0" u="none" strike="noStrike" dirty="0">
                          <a:latin typeface="仿宋_GB2312" panose="02010609030101010101" charset="-122"/>
                        </a:rPr>
                        <a:t>1</a:t>
                      </a:r>
                      <a:r>
                        <a:rPr lang="zh-CN" altLang="en-US" sz="800" b="0" i="0" u="none" strike="noStrike" dirty="0">
                          <a:latin typeface="仿宋_GB2312" panose="02010609030101010101" charset="-122"/>
                        </a:rPr>
                        <a:t>月</a:t>
                      </a:r>
                      <a:r>
                        <a:rPr lang="en-US" altLang="zh-CN" sz="800" b="0" i="0" u="none" strike="noStrike" dirty="0">
                          <a:latin typeface="仿宋_GB2312" panose="02010609030101010101" charset="-122"/>
                        </a:rPr>
                        <a:t>30</a:t>
                      </a:r>
                      <a:r>
                        <a:rPr lang="zh-CN" altLang="en-US" sz="800" b="0" i="0" u="none" strike="noStrike" dirty="0">
                          <a:latin typeface="仿宋_GB2312" panose="02010609030101010101" charset="-122"/>
                        </a:rPr>
                        <a:t>日之前将本年度预算明细表报送至北京办事处财务部，纸质报表应有代办处管委会主任、代办处主任和填表人签字，并加盖单位公章，同时将电子版发送至如下邮箱：</a:t>
                      </a:r>
                      <a:r>
                        <a:rPr lang="en-US" sz="800" b="0" i="0" u="sng" strike="noStrike" dirty="0">
                          <a:latin typeface="仿宋_GB2312" panose="02010609030101010101" charset="-122"/>
                        </a:rPr>
                        <a:t>cwb@bjszghzbz.org.cn</a:t>
                      </a:r>
                      <a:endParaRPr lang="en-US" sz="800" b="0" i="0" u="none" strike="noStrike" dirty="0">
                        <a:latin typeface="仿宋_GB2312" panose="02010609030101010101" charset="-122"/>
                      </a:endParaRPr>
                    </a:p>
                  </a:txBody>
                  <a:tcPr marL="6072" marR="6072" marT="6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  <p:pic>
        <p:nvPicPr>
          <p:cNvPr id="3" name="图片 2" descr="QQ截图20170712090907.png"/>
          <p:cNvPicPr>
            <a:picLocks noChangeAspect="1"/>
          </p:cNvPicPr>
          <p:nvPr/>
        </p:nvPicPr>
        <p:blipFill>
          <a:blip r:embed="rId1" cstate="print"/>
          <a:srcRect l="125" r="499" b="7254"/>
          <a:stretch>
            <a:fillRect/>
          </a:stretch>
        </p:blipFill>
        <p:spPr>
          <a:xfrm>
            <a:off x="0" y="0"/>
            <a:ext cx="6181722" cy="241406"/>
          </a:xfrm>
          <a:prstGeom prst="rect">
            <a:avLst/>
          </a:prstGeom>
          <a:effec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70" name="Picture 2" descr="C:\Users\22547\Desktop\2020011003010943920.pn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209925" y="254000"/>
            <a:ext cx="5083175" cy="6184900"/>
          </a:xfrm>
          <a:prstGeom prst="rect">
            <a:avLst/>
          </a:prstGeom>
          <a:noFill/>
        </p:spPr>
      </p:pic>
      <p:pic>
        <p:nvPicPr>
          <p:cNvPr id="3" name="图片 2" descr="QQ截图20170712090907.png"/>
          <p:cNvPicPr>
            <a:picLocks noChangeAspect="1"/>
          </p:cNvPicPr>
          <p:nvPr/>
        </p:nvPicPr>
        <p:blipFill>
          <a:blip r:embed="rId2" cstate="print"/>
          <a:srcRect l="125" r="499" b="7254"/>
          <a:stretch>
            <a:fillRect/>
          </a:stretch>
        </p:blipFill>
        <p:spPr>
          <a:xfrm>
            <a:off x="0" y="0"/>
            <a:ext cx="6181722" cy="241406"/>
          </a:xfrm>
          <a:prstGeom prst="rect">
            <a:avLst/>
          </a:prstGeom>
          <a:effec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BEC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23"/>
          <p:cNvGrpSpPr/>
          <p:nvPr/>
        </p:nvGrpSpPr>
        <p:grpSpPr>
          <a:xfrm>
            <a:off x="1767840" y="2204722"/>
            <a:ext cx="8392160" cy="1869438"/>
            <a:chOff x="1889760" y="2346960"/>
            <a:chExt cx="8148320" cy="1869441"/>
          </a:xfrm>
        </p:grpSpPr>
        <p:sp>
          <p:nvSpPr>
            <p:cNvPr id="22" name="矩形: 圆角 21"/>
            <p:cNvSpPr/>
            <p:nvPr/>
          </p:nvSpPr>
          <p:spPr>
            <a:xfrm>
              <a:off x="1889760" y="2346960"/>
              <a:ext cx="8148320" cy="1869441"/>
            </a:xfrm>
            <a:prstGeom prst="roundRect">
              <a:avLst/>
            </a:prstGeom>
            <a:solidFill>
              <a:srgbClr val="EEEFF3"/>
            </a:solidFill>
            <a:ln>
              <a:noFill/>
            </a:ln>
            <a:effectLst>
              <a:outerShdw blurRad="127000" dist="63500" dir="13500003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矩形: 圆角 22"/>
            <p:cNvSpPr/>
            <p:nvPr/>
          </p:nvSpPr>
          <p:spPr>
            <a:xfrm>
              <a:off x="1889760" y="2346960"/>
              <a:ext cx="8148320" cy="1869441"/>
            </a:xfrm>
            <a:prstGeom prst="roundRect">
              <a:avLst/>
            </a:prstGeom>
            <a:solidFill>
              <a:srgbClr val="EEEFF3"/>
            </a:solidFill>
            <a:ln>
              <a:noFill/>
            </a:ln>
            <a:effectLst>
              <a:outerShdw blurRad="127000" dist="63500" dir="2700001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2489200" y="2513877"/>
            <a:ext cx="721360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zh-CN" sz="2800" b="1" spc="600" dirty="0" smtClean="0">
                <a:solidFill>
                  <a:srgbClr val="C00000"/>
                </a:solidFill>
                <a:latin typeface="字魂176号-创粗圆" panose="00000500000000000000" pitchFamily="2" charset="-122"/>
                <a:ea typeface="字魂176号-创粗圆" panose="00000500000000000000" pitchFamily="2" charset="-122"/>
              </a:rPr>
              <a:t>2019</a:t>
            </a:r>
            <a:r>
              <a:rPr lang="zh-CN" altLang="en-US" sz="2800" b="1" spc="600" dirty="0" smtClean="0">
                <a:solidFill>
                  <a:srgbClr val="C00000"/>
                </a:solidFill>
                <a:latin typeface="字魂176号-创粗圆" panose="00000500000000000000" pitchFamily="2" charset="-122"/>
                <a:ea typeface="字魂176号-创粗圆" panose="00000500000000000000" pitchFamily="2" charset="-122"/>
              </a:rPr>
              <a:t>年度预算执行情况及财务</a:t>
            </a:r>
            <a:endParaRPr lang="zh-CN" altLang="en-US" sz="2800" b="1" spc="600" dirty="0" smtClean="0">
              <a:solidFill>
                <a:srgbClr val="C00000"/>
              </a:solidFill>
              <a:latin typeface="字魂176号-创粗圆" panose="00000500000000000000" pitchFamily="2" charset="-122"/>
              <a:ea typeface="字魂176号-创粗圆" panose="00000500000000000000" pitchFamily="2" charset="-122"/>
            </a:endParaRPr>
          </a:p>
          <a:p>
            <a:pPr lvl="0" algn="ctr"/>
            <a:r>
              <a:rPr lang="zh-CN" altLang="en-US" sz="2800" b="1" spc="600" dirty="0" smtClean="0">
                <a:solidFill>
                  <a:srgbClr val="C00000"/>
                </a:solidFill>
                <a:latin typeface="字魂176号-创粗圆" panose="00000500000000000000" pitchFamily="2" charset="-122"/>
                <a:ea typeface="字魂176号-创粗圆" panose="00000500000000000000" pitchFamily="2" charset="-122"/>
              </a:rPr>
              <a:t>工作中存在的问题</a:t>
            </a:r>
            <a:endParaRPr lang="zh-CN" altLang="en-US" sz="2800" b="1" spc="600" dirty="0">
              <a:solidFill>
                <a:srgbClr val="C00000"/>
              </a:solidFill>
              <a:latin typeface="字魂176号-创粗圆" panose="00000500000000000000" pitchFamily="2" charset="-122"/>
              <a:ea typeface="字魂176号-创粗圆" panose="00000500000000000000" pitchFamily="2" charset="-122"/>
            </a:endParaRPr>
          </a:p>
        </p:txBody>
      </p:sp>
      <p:grpSp>
        <p:nvGrpSpPr>
          <p:cNvPr id="11" name="组合 28"/>
          <p:cNvGrpSpPr/>
          <p:nvPr/>
        </p:nvGrpSpPr>
        <p:grpSpPr>
          <a:xfrm>
            <a:off x="0" y="6075366"/>
            <a:ext cx="12192000" cy="782635"/>
            <a:chOff x="0" y="6075366"/>
            <a:chExt cx="12192000" cy="782635"/>
          </a:xfrm>
        </p:grpSpPr>
        <p:sp>
          <p:nvSpPr>
            <p:cNvPr id="27" name="任意多边形: 形状 26"/>
            <p:cNvSpPr/>
            <p:nvPr/>
          </p:nvSpPr>
          <p:spPr>
            <a:xfrm>
              <a:off x="0" y="6075366"/>
              <a:ext cx="12192000" cy="782635"/>
            </a:xfrm>
            <a:custGeom>
              <a:avLst/>
              <a:gdLst>
                <a:gd name="connsiteX0" fmla="*/ 2037144 w 12192000"/>
                <a:gd name="connsiteY0" fmla="*/ 1344 h 782635"/>
                <a:gd name="connsiteX1" fmla="*/ 5717894 w 12192000"/>
                <a:gd name="connsiteY1" fmla="*/ 499055 h 782635"/>
                <a:gd name="connsiteX2" fmla="*/ 9456516 w 12192000"/>
                <a:gd name="connsiteY2" fmla="*/ 105516 h 782635"/>
                <a:gd name="connsiteX3" fmla="*/ 11169570 w 12192000"/>
                <a:gd name="connsiteY3" fmla="*/ 533779 h 782635"/>
                <a:gd name="connsiteX4" fmla="*/ 11936314 w 12192000"/>
                <a:gd name="connsiteY4" fmla="*/ 338185 h 782635"/>
                <a:gd name="connsiteX5" fmla="*/ 12192000 w 12192000"/>
                <a:gd name="connsiteY5" fmla="*/ 237853 h 782635"/>
                <a:gd name="connsiteX6" fmla="*/ 12192000 w 12192000"/>
                <a:gd name="connsiteY6" fmla="*/ 782635 h 782635"/>
                <a:gd name="connsiteX7" fmla="*/ 0 w 12192000"/>
                <a:gd name="connsiteY7" fmla="*/ 782635 h 782635"/>
                <a:gd name="connsiteX8" fmla="*/ 0 w 12192000"/>
                <a:gd name="connsiteY8" fmla="*/ 405585 h 782635"/>
                <a:gd name="connsiteX9" fmla="*/ 215601 w 12192000"/>
                <a:gd name="connsiteY9" fmla="*/ 333043 h 782635"/>
                <a:gd name="connsiteX10" fmla="*/ 2037144 w 12192000"/>
                <a:gd name="connsiteY10" fmla="*/ 1344 h 782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192000" h="782635">
                  <a:moveTo>
                    <a:pt x="2037144" y="1344"/>
                  </a:moveTo>
                  <a:cubicBezTo>
                    <a:pt x="3117448" y="-29522"/>
                    <a:pt x="4481333" y="481693"/>
                    <a:pt x="5717894" y="499055"/>
                  </a:cubicBezTo>
                  <a:cubicBezTo>
                    <a:pt x="6954457" y="516417"/>
                    <a:pt x="8547903" y="99729"/>
                    <a:pt x="9456516" y="105516"/>
                  </a:cubicBezTo>
                  <a:cubicBezTo>
                    <a:pt x="10365129" y="111303"/>
                    <a:pt x="10561899" y="560787"/>
                    <a:pt x="11169570" y="533779"/>
                  </a:cubicBezTo>
                  <a:cubicBezTo>
                    <a:pt x="11397447" y="523651"/>
                    <a:pt x="11666558" y="439735"/>
                    <a:pt x="11936314" y="338185"/>
                  </a:cubicBezTo>
                  <a:lnTo>
                    <a:pt x="12192000" y="237853"/>
                  </a:lnTo>
                  <a:lnTo>
                    <a:pt x="12192000" y="782635"/>
                  </a:lnTo>
                  <a:lnTo>
                    <a:pt x="0" y="782635"/>
                  </a:lnTo>
                  <a:lnTo>
                    <a:pt x="0" y="405585"/>
                  </a:lnTo>
                  <a:lnTo>
                    <a:pt x="215601" y="333043"/>
                  </a:lnTo>
                  <a:cubicBezTo>
                    <a:pt x="772670" y="155221"/>
                    <a:pt x="1361954" y="20636"/>
                    <a:pt x="2037144" y="1344"/>
                  </a:cubicBez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13500000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8" name="任意多边形: 形状 27"/>
            <p:cNvSpPr/>
            <p:nvPr/>
          </p:nvSpPr>
          <p:spPr>
            <a:xfrm>
              <a:off x="0" y="6075366"/>
              <a:ext cx="12192000" cy="782635"/>
            </a:xfrm>
            <a:custGeom>
              <a:avLst/>
              <a:gdLst>
                <a:gd name="connsiteX0" fmla="*/ 2037144 w 12192000"/>
                <a:gd name="connsiteY0" fmla="*/ 1344 h 782635"/>
                <a:gd name="connsiteX1" fmla="*/ 5717894 w 12192000"/>
                <a:gd name="connsiteY1" fmla="*/ 499055 h 782635"/>
                <a:gd name="connsiteX2" fmla="*/ 9456516 w 12192000"/>
                <a:gd name="connsiteY2" fmla="*/ 105516 h 782635"/>
                <a:gd name="connsiteX3" fmla="*/ 11169570 w 12192000"/>
                <a:gd name="connsiteY3" fmla="*/ 533779 h 782635"/>
                <a:gd name="connsiteX4" fmla="*/ 11936314 w 12192000"/>
                <a:gd name="connsiteY4" fmla="*/ 338185 h 782635"/>
                <a:gd name="connsiteX5" fmla="*/ 12192000 w 12192000"/>
                <a:gd name="connsiteY5" fmla="*/ 237853 h 782635"/>
                <a:gd name="connsiteX6" fmla="*/ 12192000 w 12192000"/>
                <a:gd name="connsiteY6" fmla="*/ 782635 h 782635"/>
                <a:gd name="connsiteX7" fmla="*/ 0 w 12192000"/>
                <a:gd name="connsiteY7" fmla="*/ 782635 h 782635"/>
                <a:gd name="connsiteX8" fmla="*/ 0 w 12192000"/>
                <a:gd name="connsiteY8" fmla="*/ 405585 h 782635"/>
                <a:gd name="connsiteX9" fmla="*/ 215601 w 12192000"/>
                <a:gd name="connsiteY9" fmla="*/ 333043 h 782635"/>
                <a:gd name="connsiteX10" fmla="*/ 2037144 w 12192000"/>
                <a:gd name="connsiteY10" fmla="*/ 1344 h 782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192000" h="782635">
                  <a:moveTo>
                    <a:pt x="2037144" y="1344"/>
                  </a:moveTo>
                  <a:cubicBezTo>
                    <a:pt x="3117448" y="-29522"/>
                    <a:pt x="4481333" y="481693"/>
                    <a:pt x="5717894" y="499055"/>
                  </a:cubicBezTo>
                  <a:cubicBezTo>
                    <a:pt x="6954457" y="516417"/>
                    <a:pt x="8547903" y="99729"/>
                    <a:pt x="9456516" y="105516"/>
                  </a:cubicBezTo>
                  <a:cubicBezTo>
                    <a:pt x="10365129" y="111303"/>
                    <a:pt x="10561899" y="560787"/>
                    <a:pt x="11169570" y="533779"/>
                  </a:cubicBezTo>
                  <a:cubicBezTo>
                    <a:pt x="11397447" y="523651"/>
                    <a:pt x="11666558" y="439735"/>
                    <a:pt x="11936314" y="338185"/>
                  </a:cubicBezTo>
                  <a:lnTo>
                    <a:pt x="12192000" y="237853"/>
                  </a:lnTo>
                  <a:lnTo>
                    <a:pt x="12192000" y="782635"/>
                  </a:lnTo>
                  <a:lnTo>
                    <a:pt x="0" y="782635"/>
                  </a:lnTo>
                  <a:lnTo>
                    <a:pt x="0" y="405585"/>
                  </a:lnTo>
                  <a:lnTo>
                    <a:pt x="215601" y="333043"/>
                  </a:lnTo>
                  <a:cubicBezTo>
                    <a:pt x="772670" y="155221"/>
                    <a:pt x="1361954" y="20636"/>
                    <a:pt x="2037144" y="1344"/>
                  </a:cubicBez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2700000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12" name="组合 38"/>
          <p:cNvGrpSpPr/>
          <p:nvPr/>
        </p:nvGrpSpPr>
        <p:grpSpPr>
          <a:xfrm>
            <a:off x="9204960" y="2905761"/>
            <a:ext cx="467360" cy="467360"/>
            <a:chOff x="9204960" y="3048001"/>
            <a:chExt cx="467360" cy="467360"/>
          </a:xfrm>
        </p:grpSpPr>
        <p:grpSp>
          <p:nvGrpSpPr>
            <p:cNvPr id="14" name="组合 32"/>
            <p:cNvGrpSpPr/>
            <p:nvPr/>
          </p:nvGrpSpPr>
          <p:grpSpPr>
            <a:xfrm>
              <a:off x="9204960" y="3048001"/>
              <a:ext cx="467360" cy="467360"/>
              <a:chOff x="9204960" y="3068320"/>
              <a:chExt cx="467360" cy="467360"/>
            </a:xfrm>
          </p:grpSpPr>
          <p:sp>
            <p:nvSpPr>
              <p:cNvPr id="31" name="椭圆 30"/>
              <p:cNvSpPr/>
              <p:nvPr/>
            </p:nvSpPr>
            <p:spPr>
              <a:xfrm>
                <a:off x="9204960" y="3068320"/>
                <a:ext cx="467360" cy="467360"/>
              </a:xfrm>
              <a:prstGeom prst="ellipse">
                <a:avLst/>
              </a:prstGeom>
              <a:solidFill>
                <a:srgbClr val="EEEFF3"/>
              </a:solidFill>
              <a:ln>
                <a:noFill/>
              </a:ln>
              <a:effectLst>
                <a:outerShdw blurRad="127000" dist="63500" dir="13500000" rotWithShape="0">
                  <a:srgbClr val="FFFFFF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椭圆 31"/>
              <p:cNvSpPr/>
              <p:nvPr/>
            </p:nvSpPr>
            <p:spPr>
              <a:xfrm>
                <a:off x="9204960" y="3068320"/>
                <a:ext cx="467360" cy="467360"/>
              </a:xfrm>
              <a:prstGeom prst="ellipse">
                <a:avLst/>
              </a:prstGeom>
              <a:solidFill>
                <a:srgbClr val="EEEFF3"/>
              </a:solidFill>
              <a:ln>
                <a:noFill/>
              </a:ln>
              <a:effectLst>
                <a:outerShdw blurRad="127000" dist="63500" dir="2700000" rotWithShape="0">
                  <a:srgbClr val="D2D2D3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6" name="等腰三角形 35"/>
            <p:cNvSpPr/>
            <p:nvPr/>
          </p:nvSpPr>
          <p:spPr>
            <a:xfrm rot="5400000">
              <a:off x="9349302" y="3204666"/>
              <a:ext cx="178676" cy="15403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6" name="组合 37"/>
          <p:cNvGrpSpPr/>
          <p:nvPr/>
        </p:nvGrpSpPr>
        <p:grpSpPr>
          <a:xfrm>
            <a:off x="2204720" y="2905761"/>
            <a:ext cx="467360" cy="467360"/>
            <a:chOff x="2204720" y="3048001"/>
            <a:chExt cx="467360" cy="467360"/>
          </a:xfrm>
        </p:grpSpPr>
        <p:grpSp>
          <p:nvGrpSpPr>
            <p:cNvPr id="17" name="组合 34"/>
            <p:cNvGrpSpPr/>
            <p:nvPr/>
          </p:nvGrpSpPr>
          <p:grpSpPr>
            <a:xfrm>
              <a:off x="2204720" y="3048001"/>
              <a:ext cx="467360" cy="467360"/>
              <a:chOff x="2204720" y="3068320"/>
              <a:chExt cx="467360" cy="467360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2204720" y="3068320"/>
                <a:ext cx="467360" cy="467360"/>
              </a:xfrm>
              <a:prstGeom prst="ellipse">
                <a:avLst/>
              </a:prstGeom>
              <a:solidFill>
                <a:srgbClr val="EEEFF3"/>
              </a:solidFill>
              <a:ln>
                <a:noFill/>
              </a:ln>
              <a:effectLst>
                <a:outerShdw blurRad="127000" dist="63500" dir="13500000" rotWithShape="0">
                  <a:srgbClr val="FFFFFF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2204720" y="3068320"/>
                <a:ext cx="467360" cy="467360"/>
              </a:xfrm>
              <a:prstGeom prst="ellipse">
                <a:avLst/>
              </a:prstGeom>
              <a:solidFill>
                <a:srgbClr val="EEEFF3"/>
              </a:solidFill>
              <a:ln>
                <a:noFill/>
              </a:ln>
              <a:effectLst>
                <a:outerShdw blurRad="127000" dist="63500" dir="2700000" rotWithShape="0">
                  <a:srgbClr val="D2D2D3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7" name="等腰三角形 36"/>
            <p:cNvSpPr/>
            <p:nvPr/>
          </p:nvSpPr>
          <p:spPr>
            <a:xfrm rot="16200000" flipH="1">
              <a:off x="2349062" y="3204667"/>
              <a:ext cx="178676" cy="15403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9" name="组合 48"/>
          <p:cNvGrpSpPr/>
          <p:nvPr/>
        </p:nvGrpSpPr>
        <p:grpSpPr>
          <a:xfrm>
            <a:off x="0" y="0"/>
            <a:ext cx="12192000" cy="827524"/>
            <a:chOff x="0" y="0"/>
            <a:chExt cx="12192000" cy="827524"/>
          </a:xfrm>
        </p:grpSpPr>
        <p:sp>
          <p:nvSpPr>
            <p:cNvPr id="47" name="任意多边形: 形状 46"/>
            <p:cNvSpPr/>
            <p:nvPr/>
          </p:nvSpPr>
          <p:spPr>
            <a:xfrm>
              <a:off x="0" y="0"/>
              <a:ext cx="12192000" cy="827524"/>
            </a:xfrm>
            <a:custGeom>
              <a:avLst/>
              <a:gdLst>
                <a:gd name="connsiteX0" fmla="*/ 0 w 12192000"/>
                <a:gd name="connsiteY0" fmla="*/ 0 h 827524"/>
                <a:gd name="connsiteX1" fmla="*/ 12192000 w 12192000"/>
                <a:gd name="connsiteY1" fmla="*/ 0 h 827524"/>
                <a:gd name="connsiteX2" fmla="*/ 12192000 w 12192000"/>
                <a:gd name="connsiteY2" fmla="*/ 775947 h 827524"/>
                <a:gd name="connsiteX3" fmla="*/ 12179260 w 12192000"/>
                <a:gd name="connsiteY3" fmla="*/ 778758 h 827524"/>
                <a:gd name="connsiteX4" fmla="*/ 11673840 w 12192000"/>
                <a:gd name="connsiteY4" fmla="*/ 822960 h 827524"/>
                <a:gd name="connsiteX5" fmla="*/ 10261600 w 12192000"/>
                <a:gd name="connsiteY5" fmla="*/ 426720 h 827524"/>
                <a:gd name="connsiteX6" fmla="*/ 8219440 w 12192000"/>
                <a:gd name="connsiteY6" fmla="*/ 741680 h 827524"/>
                <a:gd name="connsiteX7" fmla="*/ 5445761 w 12192000"/>
                <a:gd name="connsiteY7" fmla="*/ 294640 h 827524"/>
                <a:gd name="connsiteX8" fmla="*/ 3393440 w 12192000"/>
                <a:gd name="connsiteY8" fmla="*/ 711200 h 827524"/>
                <a:gd name="connsiteX9" fmla="*/ 1046480 w 12192000"/>
                <a:gd name="connsiteY9" fmla="*/ 599440 h 827524"/>
                <a:gd name="connsiteX10" fmla="*/ 232093 w 12192000"/>
                <a:gd name="connsiteY10" fmla="*/ 712787 h 827524"/>
                <a:gd name="connsiteX11" fmla="*/ 0 w 12192000"/>
                <a:gd name="connsiteY11" fmla="*/ 775785 h 827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827524">
                  <a:moveTo>
                    <a:pt x="0" y="0"/>
                  </a:moveTo>
                  <a:lnTo>
                    <a:pt x="12192000" y="0"/>
                  </a:lnTo>
                  <a:lnTo>
                    <a:pt x="12192000" y="775947"/>
                  </a:lnTo>
                  <a:lnTo>
                    <a:pt x="12179260" y="778758"/>
                  </a:lnTo>
                  <a:cubicBezTo>
                    <a:pt x="12012454" y="813197"/>
                    <a:pt x="11841480" y="838200"/>
                    <a:pt x="11673840" y="822960"/>
                  </a:cubicBezTo>
                  <a:cubicBezTo>
                    <a:pt x="11226800" y="782320"/>
                    <a:pt x="10837333" y="440267"/>
                    <a:pt x="10261600" y="426720"/>
                  </a:cubicBezTo>
                  <a:cubicBezTo>
                    <a:pt x="9685867" y="413173"/>
                    <a:pt x="9022080" y="763693"/>
                    <a:pt x="8219440" y="741680"/>
                  </a:cubicBezTo>
                  <a:cubicBezTo>
                    <a:pt x="7416800" y="719667"/>
                    <a:pt x="6250093" y="299720"/>
                    <a:pt x="5445761" y="294640"/>
                  </a:cubicBezTo>
                  <a:cubicBezTo>
                    <a:pt x="4641427" y="289560"/>
                    <a:pt x="4126653" y="660400"/>
                    <a:pt x="3393440" y="711200"/>
                  </a:cubicBezTo>
                  <a:cubicBezTo>
                    <a:pt x="2660227" y="762000"/>
                    <a:pt x="1681480" y="567267"/>
                    <a:pt x="1046480" y="599440"/>
                  </a:cubicBezTo>
                  <a:cubicBezTo>
                    <a:pt x="728980" y="615527"/>
                    <a:pt x="466725" y="657648"/>
                    <a:pt x="232093" y="712787"/>
                  </a:cubicBezTo>
                  <a:lnTo>
                    <a:pt x="0" y="775785"/>
                  </a:ln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13500000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8" name="任意多边形: 形状 47"/>
            <p:cNvSpPr/>
            <p:nvPr/>
          </p:nvSpPr>
          <p:spPr>
            <a:xfrm>
              <a:off x="0" y="0"/>
              <a:ext cx="12192000" cy="827524"/>
            </a:xfrm>
            <a:custGeom>
              <a:avLst/>
              <a:gdLst>
                <a:gd name="connsiteX0" fmla="*/ 0 w 12192000"/>
                <a:gd name="connsiteY0" fmla="*/ 0 h 827524"/>
                <a:gd name="connsiteX1" fmla="*/ 12192000 w 12192000"/>
                <a:gd name="connsiteY1" fmla="*/ 0 h 827524"/>
                <a:gd name="connsiteX2" fmla="*/ 12192000 w 12192000"/>
                <a:gd name="connsiteY2" fmla="*/ 775947 h 827524"/>
                <a:gd name="connsiteX3" fmla="*/ 12179260 w 12192000"/>
                <a:gd name="connsiteY3" fmla="*/ 778758 h 827524"/>
                <a:gd name="connsiteX4" fmla="*/ 11673840 w 12192000"/>
                <a:gd name="connsiteY4" fmla="*/ 822960 h 827524"/>
                <a:gd name="connsiteX5" fmla="*/ 10261600 w 12192000"/>
                <a:gd name="connsiteY5" fmla="*/ 426720 h 827524"/>
                <a:gd name="connsiteX6" fmla="*/ 8219440 w 12192000"/>
                <a:gd name="connsiteY6" fmla="*/ 741680 h 827524"/>
                <a:gd name="connsiteX7" fmla="*/ 5445761 w 12192000"/>
                <a:gd name="connsiteY7" fmla="*/ 294640 h 827524"/>
                <a:gd name="connsiteX8" fmla="*/ 3393440 w 12192000"/>
                <a:gd name="connsiteY8" fmla="*/ 711200 h 827524"/>
                <a:gd name="connsiteX9" fmla="*/ 1046480 w 12192000"/>
                <a:gd name="connsiteY9" fmla="*/ 599440 h 827524"/>
                <a:gd name="connsiteX10" fmla="*/ 232093 w 12192000"/>
                <a:gd name="connsiteY10" fmla="*/ 712787 h 827524"/>
                <a:gd name="connsiteX11" fmla="*/ 0 w 12192000"/>
                <a:gd name="connsiteY11" fmla="*/ 775785 h 827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827524">
                  <a:moveTo>
                    <a:pt x="0" y="0"/>
                  </a:moveTo>
                  <a:lnTo>
                    <a:pt x="12192000" y="0"/>
                  </a:lnTo>
                  <a:lnTo>
                    <a:pt x="12192000" y="775947"/>
                  </a:lnTo>
                  <a:lnTo>
                    <a:pt x="12179260" y="778758"/>
                  </a:lnTo>
                  <a:cubicBezTo>
                    <a:pt x="12012454" y="813197"/>
                    <a:pt x="11841480" y="838200"/>
                    <a:pt x="11673840" y="822960"/>
                  </a:cubicBezTo>
                  <a:cubicBezTo>
                    <a:pt x="11226800" y="782320"/>
                    <a:pt x="10837333" y="440267"/>
                    <a:pt x="10261600" y="426720"/>
                  </a:cubicBezTo>
                  <a:cubicBezTo>
                    <a:pt x="9685867" y="413173"/>
                    <a:pt x="9022080" y="763693"/>
                    <a:pt x="8219440" y="741680"/>
                  </a:cubicBezTo>
                  <a:cubicBezTo>
                    <a:pt x="7416800" y="719667"/>
                    <a:pt x="6250093" y="299720"/>
                    <a:pt x="5445761" y="294640"/>
                  </a:cubicBezTo>
                  <a:cubicBezTo>
                    <a:pt x="4641427" y="289560"/>
                    <a:pt x="4126653" y="660400"/>
                    <a:pt x="3393440" y="711200"/>
                  </a:cubicBezTo>
                  <a:cubicBezTo>
                    <a:pt x="2660227" y="762000"/>
                    <a:pt x="1681480" y="567267"/>
                    <a:pt x="1046480" y="599440"/>
                  </a:cubicBezTo>
                  <a:cubicBezTo>
                    <a:pt x="728980" y="615527"/>
                    <a:pt x="466725" y="657648"/>
                    <a:pt x="232093" y="712787"/>
                  </a:cubicBezTo>
                  <a:lnTo>
                    <a:pt x="0" y="775785"/>
                  </a:ln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2700000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1" name="Freeform 90"/>
          <p:cNvSpPr>
            <a:spLocks noChangeArrowheads="1"/>
          </p:cNvSpPr>
          <p:nvPr/>
        </p:nvSpPr>
        <p:spPr bwMode="auto">
          <a:xfrm rot="16960192">
            <a:off x="2602248" y="5086959"/>
            <a:ext cx="339625" cy="329637"/>
          </a:xfrm>
          <a:custGeom>
            <a:avLst/>
            <a:gdLst>
              <a:gd name="T0" fmla="*/ 2147483646 w 601"/>
              <a:gd name="T1" fmla="*/ 2147483646 h 580"/>
              <a:gd name="T2" fmla="*/ 2147483646 w 601"/>
              <a:gd name="T3" fmla="*/ 2147483646 h 580"/>
              <a:gd name="T4" fmla="*/ 2147483646 w 601"/>
              <a:gd name="T5" fmla="*/ 2147483646 h 580"/>
              <a:gd name="T6" fmla="*/ 2147483646 w 601"/>
              <a:gd name="T7" fmla="*/ 2147483646 h 580"/>
              <a:gd name="T8" fmla="*/ 2147483646 w 601"/>
              <a:gd name="T9" fmla="*/ 2147483646 h 580"/>
              <a:gd name="T10" fmla="*/ 2147483646 w 601"/>
              <a:gd name="T11" fmla="*/ 2147483646 h 580"/>
              <a:gd name="T12" fmla="*/ 2147483646 w 601"/>
              <a:gd name="T13" fmla="*/ 2147483646 h 580"/>
              <a:gd name="T14" fmla="*/ 2147483646 w 601"/>
              <a:gd name="T15" fmla="*/ 2147483646 h 580"/>
              <a:gd name="T16" fmla="*/ 2147483646 w 601"/>
              <a:gd name="T17" fmla="*/ 2147483646 h 580"/>
              <a:gd name="T18" fmla="*/ 2147483646 w 601"/>
              <a:gd name="T19" fmla="*/ 2147483646 h 580"/>
              <a:gd name="T20" fmla="*/ 2147483646 w 601"/>
              <a:gd name="T21" fmla="*/ 2147483646 h 580"/>
              <a:gd name="T22" fmla="*/ 2147483646 w 601"/>
              <a:gd name="T23" fmla="*/ 2147483646 h 580"/>
              <a:gd name="T24" fmla="*/ 2147483646 w 601"/>
              <a:gd name="T25" fmla="*/ 2147483646 h 580"/>
              <a:gd name="T26" fmla="*/ 2147483646 w 601"/>
              <a:gd name="T27" fmla="*/ 2147483646 h 580"/>
              <a:gd name="T28" fmla="*/ 2147483646 w 601"/>
              <a:gd name="T29" fmla="*/ 2147483646 h 580"/>
              <a:gd name="T30" fmla="*/ 2147483646 w 601"/>
              <a:gd name="T31" fmla="*/ 2147483646 h 580"/>
              <a:gd name="T32" fmla="*/ 2147483646 w 601"/>
              <a:gd name="T33" fmla="*/ 2147483646 h 580"/>
              <a:gd name="T34" fmla="*/ 2147483646 w 601"/>
              <a:gd name="T35" fmla="*/ 2147483646 h 580"/>
              <a:gd name="T36" fmla="*/ 2147483646 w 601"/>
              <a:gd name="T37" fmla="*/ 2147483646 h 580"/>
              <a:gd name="T38" fmla="*/ 2147483646 w 601"/>
              <a:gd name="T39" fmla="*/ 2147483646 h 580"/>
              <a:gd name="T40" fmla="*/ 2147483646 w 601"/>
              <a:gd name="T41" fmla="*/ 2147483646 h 580"/>
              <a:gd name="T42" fmla="*/ 2147483646 w 601"/>
              <a:gd name="T43" fmla="*/ 2147483646 h 580"/>
              <a:gd name="T44" fmla="*/ 2147483646 w 601"/>
              <a:gd name="T45" fmla="*/ 2147483646 h 580"/>
              <a:gd name="T46" fmla="*/ 2147483646 w 601"/>
              <a:gd name="T47" fmla="*/ 2147483646 h 580"/>
              <a:gd name="T48" fmla="*/ 2147483646 w 601"/>
              <a:gd name="T49" fmla="*/ 2147483646 h 580"/>
              <a:gd name="T50" fmla="*/ 2147483646 w 601"/>
              <a:gd name="T51" fmla="*/ 2147483646 h 580"/>
              <a:gd name="T52" fmla="*/ 2147483646 w 601"/>
              <a:gd name="T53" fmla="*/ 2147483646 h 580"/>
              <a:gd name="T54" fmla="*/ 2147483646 w 601"/>
              <a:gd name="T55" fmla="*/ 2147483646 h 580"/>
              <a:gd name="T56" fmla="*/ 2147483646 w 601"/>
              <a:gd name="T57" fmla="*/ 2147483646 h 580"/>
              <a:gd name="T58" fmla="*/ 2147483646 w 601"/>
              <a:gd name="T59" fmla="*/ 2147483646 h 580"/>
              <a:gd name="T60" fmla="*/ 2147483646 w 601"/>
              <a:gd name="T61" fmla="*/ 2147483646 h 580"/>
              <a:gd name="T62" fmla="*/ 2147483646 w 601"/>
              <a:gd name="T63" fmla="*/ 2147483646 h 580"/>
              <a:gd name="T64" fmla="*/ 2147483646 w 601"/>
              <a:gd name="T65" fmla="*/ 2147483646 h 580"/>
              <a:gd name="T66" fmla="*/ 0 w 601"/>
              <a:gd name="T67" fmla="*/ 2147483646 h 580"/>
              <a:gd name="T68" fmla="*/ 0 w 601"/>
              <a:gd name="T69" fmla="*/ 2147483646 h 580"/>
              <a:gd name="T70" fmla="*/ 0 w 601"/>
              <a:gd name="T71" fmla="*/ 2147483646 h 580"/>
              <a:gd name="T72" fmla="*/ 2147483646 w 601"/>
              <a:gd name="T73" fmla="*/ 2147483646 h 580"/>
              <a:gd name="T74" fmla="*/ 2147483646 w 601"/>
              <a:gd name="T75" fmla="*/ 2147483646 h 580"/>
              <a:gd name="T76" fmla="*/ 2147483646 w 601"/>
              <a:gd name="T77" fmla="*/ 2147483646 h 580"/>
              <a:gd name="T78" fmla="*/ 2147483646 w 601"/>
              <a:gd name="T79" fmla="*/ 2147483646 h 580"/>
              <a:gd name="T80" fmla="*/ 2147483646 w 601"/>
              <a:gd name="T81" fmla="*/ 2147483646 h 580"/>
              <a:gd name="T82" fmla="*/ 2147483646 w 601"/>
              <a:gd name="T83" fmla="*/ 2147483646 h 580"/>
              <a:gd name="T84" fmla="*/ 2147483646 w 601"/>
              <a:gd name="T85" fmla="*/ 2147483646 h 580"/>
              <a:gd name="T86" fmla="*/ 2147483646 w 601"/>
              <a:gd name="T87" fmla="*/ 2147483646 h 580"/>
              <a:gd name="T88" fmla="*/ 2147483646 w 601"/>
              <a:gd name="T89" fmla="*/ 0 h 580"/>
              <a:gd name="T90" fmla="*/ 2147483646 w 601"/>
              <a:gd name="T91" fmla="*/ 2147483646 h 580"/>
              <a:gd name="T92" fmla="*/ 2147483646 w 601"/>
              <a:gd name="T93" fmla="*/ 2147483646 h 580"/>
              <a:gd name="T94" fmla="*/ 2147483646 w 601"/>
              <a:gd name="T95" fmla="*/ 2147483646 h 580"/>
              <a:gd name="T96" fmla="*/ 2147483646 w 601"/>
              <a:gd name="T97" fmla="*/ 2147483646 h 580"/>
              <a:gd name="T98" fmla="*/ 2147483646 w 601"/>
              <a:gd name="T99" fmla="*/ 2147483646 h 580"/>
              <a:gd name="T100" fmla="*/ 2147483646 w 601"/>
              <a:gd name="T101" fmla="*/ 2147483646 h 580"/>
              <a:gd name="T102" fmla="*/ 2147483646 w 601"/>
              <a:gd name="T103" fmla="*/ 2147483646 h 580"/>
              <a:gd name="T104" fmla="*/ 2147483646 w 601"/>
              <a:gd name="T105" fmla="*/ 2147483646 h 580"/>
              <a:gd name="T106" fmla="*/ 2147483646 w 601"/>
              <a:gd name="T107" fmla="*/ 2147483646 h 580"/>
              <a:gd name="T108" fmla="*/ 2147483646 w 601"/>
              <a:gd name="T109" fmla="*/ 2147483646 h 580"/>
              <a:gd name="T110" fmla="*/ 2147483646 w 601"/>
              <a:gd name="T111" fmla="*/ 2147483646 h 580"/>
              <a:gd name="T112" fmla="*/ 2147483646 w 601"/>
              <a:gd name="T113" fmla="*/ 2147483646 h 580"/>
              <a:gd name="T114" fmla="*/ 2147483646 w 601"/>
              <a:gd name="T115" fmla="*/ 2147483646 h 580"/>
              <a:gd name="T116" fmla="*/ 2147483646 w 601"/>
              <a:gd name="T117" fmla="*/ 2147483646 h 580"/>
              <a:gd name="T118" fmla="*/ 2147483646 w 601"/>
              <a:gd name="T119" fmla="*/ 2147483646 h 580"/>
              <a:gd name="T120" fmla="*/ 2147483646 w 601"/>
              <a:gd name="T121" fmla="*/ 2147483646 h 580"/>
              <a:gd name="T122" fmla="*/ 2147483646 w 601"/>
              <a:gd name="T123" fmla="*/ 2147483646 h 580"/>
              <a:gd name="T124" fmla="*/ 2147483646 w 601"/>
              <a:gd name="T125" fmla="*/ 2147483646 h 58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601" h="580">
                <a:moveTo>
                  <a:pt x="593" y="509"/>
                </a:moveTo>
                <a:lnTo>
                  <a:pt x="593" y="509"/>
                </a:lnTo>
                <a:cubicBezTo>
                  <a:pt x="530" y="572"/>
                  <a:pt x="530" y="572"/>
                  <a:pt x="530" y="572"/>
                </a:cubicBezTo>
                <a:cubicBezTo>
                  <a:pt x="523" y="579"/>
                  <a:pt x="515" y="579"/>
                  <a:pt x="508" y="579"/>
                </a:cubicBezTo>
                <a:cubicBezTo>
                  <a:pt x="494" y="579"/>
                  <a:pt x="480" y="572"/>
                  <a:pt x="480" y="551"/>
                </a:cubicBezTo>
                <a:cubicBezTo>
                  <a:pt x="480" y="544"/>
                  <a:pt x="480" y="537"/>
                  <a:pt x="487" y="537"/>
                </a:cubicBezTo>
                <a:cubicBezTo>
                  <a:pt x="508" y="516"/>
                  <a:pt x="508" y="516"/>
                  <a:pt x="508" y="516"/>
                </a:cubicBezTo>
                <a:cubicBezTo>
                  <a:pt x="374" y="516"/>
                  <a:pt x="374" y="516"/>
                  <a:pt x="374" y="516"/>
                </a:cubicBezTo>
                <a:cubicBezTo>
                  <a:pt x="360" y="516"/>
                  <a:pt x="346" y="502"/>
                  <a:pt x="346" y="487"/>
                </a:cubicBezTo>
                <a:cubicBezTo>
                  <a:pt x="346" y="473"/>
                  <a:pt x="360" y="459"/>
                  <a:pt x="374" y="459"/>
                </a:cubicBezTo>
                <a:cubicBezTo>
                  <a:pt x="508" y="459"/>
                  <a:pt x="508" y="459"/>
                  <a:pt x="508" y="459"/>
                </a:cubicBezTo>
                <a:cubicBezTo>
                  <a:pt x="487" y="438"/>
                  <a:pt x="487" y="438"/>
                  <a:pt x="487" y="438"/>
                </a:cubicBezTo>
                <a:cubicBezTo>
                  <a:pt x="480" y="438"/>
                  <a:pt x="480" y="431"/>
                  <a:pt x="480" y="424"/>
                </a:cubicBezTo>
                <a:cubicBezTo>
                  <a:pt x="480" y="403"/>
                  <a:pt x="494" y="396"/>
                  <a:pt x="508" y="396"/>
                </a:cubicBezTo>
                <a:cubicBezTo>
                  <a:pt x="515" y="396"/>
                  <a:pt x="523" y="396"/>
                  <a:pt x="530" y="403"/>
                </a:cubicBezTo>
                <a:cubicBezTo>
                  <a:pt x="593" y="466"/>
                  <a:pt x="593" y="466"/>
                  <a:pt x="593" y="466"/>
                </a:cubicBezTo>
                <a:cubicBezTo>
                  <a:pt x="600" y="473"/>
                  <a:pt x="600" y="480"/>
                  <a:pt x="600" y="487"/>
                </a:cubicBezTo>
                <a:cubicBezTo>
                  <a:pt x="600" y="494"/>
                  <a:pt x="600" y="502"/>
                  <a:pt x="593" y="509"/>
                </a:cubicBezTo>
                <a:close/>
                <a:moveTo>
                  <a:pt x="452" y="431"/>
                </a:moveTo>
                <a:lnTo>
                  <a:pt x="452" y="431"/>
                </a:lnTo>
                <a:cubicBezTo>
                  <a:pt x="374" y="431"/>
                  <a:pt x="374" y="431"/>
                  <a:pt x="374" y="431"/>
                </a:cubicBezTo>
                <a:cubicBezTo>
                  <a:pt x="346" y="431"/>
                  <a:pt x="318" y="459"/>
                  <a:pt x="318" y="487"/>
                </a:cubicBezTo>
                <a:cubicBezTo>
                  <a:pt x="318" y="516"/>
                  <a:pt x="346" y="544"/>
                  <a:pt x="374" y="544"/>
                </a:cubicBezTo>
                <a:cubicBezTo>
                  <a:pt x="452" y="544"/>
                  <a:pt x="452" y="544"/>
                  <a:pt x="452" y="544"/>
                </a:cubicBezTo>
                <a:lnTo>
                  <a:pt x="452" y="551"/>
                </a:lnTo>
                <a:cubicBezTo>
                  <a:pt x="452" y="565"/>
                  <a:pt x="452" y="572"/>
                  <a:pt x="459" y="579"/>
                </a:cubicBezTo>
                <a:cubicBezTo>
                  <a:pt x="28" y="579"/>
                  <a:pt x="28" y="579"/>
                  <a:pt x="28" y="579"/>
                </a:cubicBezTo>
                <a:cubicBezTo>
                  <a:pt x="14" y="579"/>
                  <a:pt x="0" y="572"/>
                  <a:pt x="0" y="551"/>
                </a:cubicBezTo>
                <a:cubicBezTo>
                  <a:pt x="0" y="551"/>
                  <a:pt x="0" y="452"/>
                  <a:pt x="77" y="410"/>
                </a:cubicBezTo>
                <a:cubicBezTo>
                  <a:pt x="120" y="388"/>
                  <a:pt x="106" y="410"/>
                  <a:pt x="162" y="381"/>
                </a:cubicBezTo>
                <a:cubicBezTo>
                  <a:pt x="219" y="360"/>
                  <a:pt x="233" y="353"/>
                  <a:pt x="233" y="353"/>
                </a:cubicBezTo>
                <a:cubicBezTo>
                  <a:pt x="233" y="296"/>
                  <a:pt x="233" y="296"/>
                  <a:pt x="233" y="296"/>
                </a:cubicBezTo>
                <a:cubicBezTo>
                  <a:pt x="233" y="296"/>
                  <a:pt x="212" y="275"/>
                  <a:pt x="204" y="226"/>
                </a:cubicBezTo>
                <a:cubicBezTo>
                  <a:pt x="190" y="233"/>
                  <a:pt x="190" y="212"/>
                  <a:pt x="190" y="198"/>
                </a:cubicBezTo>
                <a:cubicBezTo>
                  <a:pt x="190" y="183"/>
                  <a:pt x="183" y="148"/>
                  <a:pt x="197" y="148"/>
                </a:cubicBezTo>
                <a:cubicBezTo>
                  <a:pt x="190" y="127"/>
                  <a:pt x="190" y="99"/>
                  <a:pt x="190" y="92"/>
                </a:cubicBezTo>
                <a:cubicBezTo>
                  <a:pt x="197" y="49"/>
                  <a:pt x="240" y="0"/>
                  <a:pt x="304" y="0"/>
                </a:cubicBezTo>
                <a:cubicBezTo>
                  <a:pt x="374" y="0"/>
                  <a:pt x="410" y="49"/>
                  <a:pt x="410" y="92"/>
                </a:cubicBezTo>
                <a:cubicBezTo>
                  <a:pt x="410" y="99"/>
                  <a:pt x="410" y="127"/>
                  <a:pt x="402" y="148"/>
                </a:cubicBezTo>
                <a:cubicBezTo>
                  <a:pt x="424" y="148"/>
                  <a:pt x="417" y="183"/>
                  <a:pt x="417" y="198"/>
                </a:cubicBezTo>
                <a:cubicBezTo>
                  <a:pt x="417" y="212"/>
                  <a:pt x="410" y="233"/>
                  <a:pt x="395" y="226"/>
                </a:cubicBezTo>
                <a:cubicBezTo>
                  <a:pt x="388" y="275"/>
                  <a:pt x="367" y="296"/>
                  <a:pt x="367" y="296"/>
                </a:cubicBezTo>
                <a:cubicBezTo>
                  <a:pt x="367" y="353"/>
                  <a:pt x="367" y="353"/>
                  <a:pt x="367" y="353"/>
                </a:cubicBezTo>
                <a:cubicBezTo>
                  <a:pt x="367" y="353"/>
                  <a:pt x="381" y="360"/>
                  <a:pt x="438" y="381"/>
                </a:cubicBezTo>
                <a:cubicBezTo>
                  <a:pt x="445" y="388"/>
                  <a:pt x="452" y="388"/>
                  <a:pt x="459" y="388"/>
                </a:cubicBezTo>
                <a:cubicBezTo>
                  <a:pt x="452" y="403"/>
                  <a:pt x="452" y="410"/>
                  <a:pt x="452" y="424"/>
                </a:cubicBezTo>
                <a:lnTo>
                  <a:pt x="452" y="431"/>
                </a:lnTo>
                <a:close/>
                <a:moveTo>
                  <a:pt x="600" y="551"/>
                </a:moveTo>
                <a:lnTo>
                  <a:pt x="600" y="551"/>
                </a:lnTo>
                <a:cubicBezTo>
                  <a:pt x="600" y="572"/>
                  <a:pt x="593" y="579"/>
                  <a:pt x="572" y="579"/>
                </a:cubicBezTo>
                <a:cubicBezTo>
                  <a:pt x="558" y="579"/>
                  <a:pt x="558" y="579"/>
                  <a:pt x="558" y="579"/>
                </a:cubicBezTo>
                <a:cubicBezTo>
                  <a:pt x="600" y="537"/>
                  <a:pt x="600" y="537"/>
                  <a:pt x="600" y="537"/>
                </a:cubicBezTo>
                <a:cubicBezTo>
                  <a:pt x="600" y="551"/>
                  <a:pt x="600" y="551"/>
                  <a:pt x="600" y="55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53" name="Freeform 91"/>
          <p:cNvSpPr>
            <a:spLocks noChangeArrowheads="1"/>
          </p:cNvSpPr>
          <p:nvPr/>
        </p:nvSpPr>
        <p:spPr bwMode="auto">
          <a:xfrm rot="900000">
            <a:off x="11335901" y="1476617"/>
            <a:ext cx="339625" cy="329637"/>
          </a:xfrm>
          <a:custGeom>
            <a:avLst/>
            <a:gdLst>
              <a:gd name="T0" fmla="*/ 2147483646 w 601"/>
              <a:gd name="T1" fmla="*/ 2147483646 h 580"/>
              <a:gd name="T2" fmla="*/ 2147483646 w 601"/>
              <a:gd name="T3" fmla="*/ 2147483646 h 580"/>
              <a:gd name="T4" fmla="*/ 2147483646 w 601"/>
              <a:gd name="T5" fmla="*/ 2147483646 h 580"/>
              <a:gd name="T6" fmla="*/ 2147483646 w 601"/>
              <a:gd name="T7" fmla="*/ 2147483646 h 580"/>
              <a:gd name="T8" fmla="*/ 2147483646 w 601"/>
              <a:gd name="T9" fmla="*/ 2147483646 h 580"/>
              <a:gd name="T10" fmla="*/ 2147483646 w 601"/>
              <a:gd name="T11" fmla="*/ 2147483646 h 580"/>
              <a:gd name="T12" fmla="*/ 2147483646 w 601"/>
              <a:gd name="T13" fmla="*/ 2147483646 h 580"/>
              <a:gd name="T14" fmla="*/ 2147483646 w 601"/>
              <a:gd name="T15" fmla="*/ 2147483646 h 580"/>
              <a:gd name="T16" fmla="*/ 2147483646 w 601"/>
              <a:gd name="T17" fmla="*/ 2147483646 h 580"/>
              <a:gd name="T18" fmla="*/ 2147483646 w 601"/>
              <a:gd name="T19" fmla="*/ 2147483646 h 580"/>
              <a:gd name="T20" fmla="*/ 2147483646 w 601"/>
              <a:gd name="T21" fmla="*/ 2147483646 h 580"/>
              <a:gd name="T22" fmla="*/ 2147483646 w 601"/>
              <a:gd name="T23" fmla="*/ 2147483646 h 580"/>
              <a:gd name="T24" fmla="*/ 2147483646 w 601"/>
              <a:gd name="T25" fmla="*/ 2147483646 h 580"/>
              <a:gd name="T26" fmla="*/ 2147483646 w 601"/>
              <a:gd name="T27" fmla="*/ 2147483646 h 580"/>
              <a:gd name="T28" fmla="*/ 2147483646 w 601"/>
              <a:gd name="T29" fmla="*/ 2147483646 h 580"/>
              <a:gd name="T30" fmla="*/ 2147483646 w 601"/>
              <a:gd name="T31" fmla="*/ 2147483646 h 580"/>
              <a:gd name="T32" fmla="*/ 2147483646 w 601"/>
              <a:gd name="T33" fmla="*/ 2147483646 h 580"/>
              <a:gd name="T34" fmla="*/ 2147483646 w 601"/>
              <a:gd name="T35" fmla="*/ 2147483646 h 580"/>
              <a:gd name="T36" fmla="*/ 2147483646 w 601"/>
              <a:gd name="T37" fmla="*/ 2147483646 h 580"/>
              <a:gd name="T38" fmla="*/ 2147483646 w 601"/>
              <a:gd name="T39" fmla="*/ 2147483646 h 580"/>
              <a:gd name="T40" fmla="*/ 2147483646 w 601"/>
              <a:gd name="T41" fmla="*/ 2147483646 h 580"/>
              <a:gd name="T42" fmla="*/ 2147483646 w 601"/>
              <a:gd name="T43" fmla="*/ 2147483646 h 580"/>
              <a:gd name="T44" fmla="*/ 0 w 601"/>
              <a:gd name="T45" fmla="*/ 2147483646 h 580"/>
              <a:gd name="T46" fmla="*/ 0 w 601"/>
              <a:gd name="T47" fmla="*/ 2147483646 h 580"/>
              <a:gd name="T48" fmla="*/ 2147483646 w 601"/>
              <a:gd name="T49" fmla="*/ 2147483646 h 580"/>
              <a:gd name="T50" fmla="*/ 2147483646 w 601"/>
              <a:gd name="T51" fmla="*/ 2147483646 h 580"/>
              <a:gd name="T52" fmla="*/ 2147483646 w 601"/>
              <a:gd name="T53" fmla="*/ 2147483646 h 580"/>
              <a:gd name="T54" fmla="*/ 2147483646 w 601"/>
              <a:gd name="T55" fmla="*/ 2147483646 h 580"/>
              <a:gd name="T56" fmla="*/ 2147483646 w 601"/>
              <a:gd name="T57" fmla="*/ 2147483646 h 580"/>
              <a:gd name="T58" fmla="*/ 2147483646 w 601"/>
              <a:gd name="T59" fmla="*/ 2147483646 h 580"/>
              <a:gd name="T60" fmla="*/ 2147483646 w 601"/>
              <a:gd name="T61" fmla="*/ 2147483646 h 580"/>
              <a:gd name="T62" fmla="*/ 2147483646 w 601"/>
              <a:gd name="T63" fmla="*/ 2147483646 h 580"/>
              <a:gd name="T64" fmla="*/ 2147483646 w 601"/>
              <a:gd name="T65" fmla="*/ 2147483646 h 580"/>
              <a:gd name="T66" fmla="*/ 2147483646 w 601"/>
              <a:gd name="T67" fmla="*/ 2147483646 h 580"/>
              <a:gd name="T68" fmla="*/ 2147483646 w 601"/>
              <a:gd name="T69" fmla="*/ 2147483646 h 580"/>
              <a:gd name="T70" fmla="*/ 2147483646 w 601"/>
              <a:gd name="T71" fmla="*/ 2147483646 h 58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01" h="580">
                <a:moveTo>
                  <a:pt x="572" y="516"/>
                </a:moveTo>
                <a:lnTo>
                  <a:pt x="572" y="516"/>
                </a:lnTo>
                <a:cubicBezTo>
                  <a:pt x="445" y="516"/>
                  <a:pt x="445" y="516"/>
                  <a:pt x="445" y="516"/>
                </a:cubicBezTo>
                <a:cubicBezTo>
                  <a:pt x="459" y="537"/>
                  <a:pt x="459" y="537"/>
                  <a:pt x="459" y="537"/>
                </a:cubicBezTo>
                <a:cubicBezTo>
                  <a:pt x="466" y="537"/>
                  <a:pt x="466" y="544"/>
                  <a:pt x="466" y="551"/>
                </a:cubicBezTo>
                <a:cubicBezTo>
                  <a:pt x="466" y="572"/>
                  <a:pt x="459" y="579"/>
                  <a:pt x="438" y="579"/>
                </a:cubicBezTo>
                <a:cubicBezTo>
                  <a:pt x="431" y="579"/>
                  <a:pt x="424" y="579"/>
                  <a:pt x="424" y="572"/>
                </a:cubicBezTo>
                <a:cubicBezTo>
                  <a:pt x="353" y="509"/>
                  <a:pt x="353" y="509"/>
                  <a:pt x="353" y="509"/>
                </a:cubicBezTo>
                <a:cubicBezTo>
                  <a:pt x="346" y="502"/>
                  <a:pt x="346" y="494"/>
                  <a:pt x="346" y="487"/>
                </a:cubicBezTo>
                <a:cubicBezTo>
                  <a:pt x="346" y="480"/>
                  <a:pt x="346" y="473"/>
                  <a:pt x="353" y="466"/>
                </a:cubicBezTo>
                <a:cubicBezTo>
                  <a:pt x="424" y="403"/>
                  <a:pt x="424" y="403"/>
                  <a:pt x="424" y="403"/>
                </a:cubicBezTo>
                <a:cubicBezTo>
                  <a:pt x="424" y="396"/>
                  <a:pt x="431" y="396"/>
                  <a:pt x="438" y="396"/>
                </a:cubicBezTo>
                <a:cubicBezTo>
                  <a:pt x="459" y="396"/>
                  <a:pt x="466" y="403"/>
                  <a:pt x="466" y="424"/>
                </a:cubicBezTo>
                <a:cubicBezTo>
                  <a:pt x="466" y="431"/>
                  <a:pt x="466" y="438"/>
                  <a:pt x="459" y="438"/>
                </a:cubicBezTo>
                <a:cubicBezTo>
                  <a:pt x="445" y="459"/>
                  <a:pt x="445" y="459"/>
                  <a:pt x="445" y="459"/>
                </a:cubicBezTo>
                <a:cubicBezTo>
                  <a:pt x="572" y="459"/>
                  <a:pt x="572" y="459"/>
                  <a:pt x="572" y="459"/>
                </a:cubicBezTo>
                <a:cubicBezTo>
                  <a:pt x="586" y="459"/>
                  <a:pt x="600" y="473"/>
                  <a:pt x="600" y="487"/>
                </a:cubicBezTo>
                <a:cubicBezTo>
                  <a:pt x="600" y="502"/>
                  <a:pt x="586" y="516"/>
                  <a:pt x="572" y="516"/>
                </a:cubicBezTo>
                <a:close/>
                <a:moveTo>
                  <a:pt x="494" y="424"/>
                </a:moveTo>
                <a:lnTo>
                  <a:pt x="494" y="424"/>
                </a:lnTo>
                <a:cubicBezTo>
                  <a:pt x="494" y="417"/>
                  <a:pt x="494" y="410"/>
                  <a:pt x="494" y="403"/>
                </a:cubicBezTo>
                <a:cubicBezTo>
                  <a:pt x="501" y="403"/>
                  <a:pt x="508" y="403"/>
                  <a:pt x="522" y="410"/>
                </a:cubicBezTo>
                <a:cubicBezTo>
                  <a:pt x="537" y="417"/>
                  <a:pt x="544" y="424"/>
                  <a:pt x="551" y="431"/>
                </a:cubicBezTo>
                <a:cubicBezTo>
                  <a:pt x="494" y="431"/>
                  <a:pt x="494" y="431"/>
                  <a:pt x="494" y="431"/>
                </a:cubicBezTo>
                <a:lnTo>
                  <a:pt x="494" y="424"/>
                </a:lnTo>
                <a:close/>
                <a:moveTo>
                  <a:pt x="395" y="226"/>
                </a:moveTo>
                <a:lnTo>
                  <a:pt x="395" y="226"/>
                </a:lnTo>
                <a:cubicBezTo>
                  <a:pt x="388" y="275"/>
                  <a:pt x="367" y="296"/>
                  <a:pt x="367" y="296"/>
                </a:cubicBezTo>
                <a:cubicBezTo>
                  <a:pt x="367" y="353"/>
                  <a:pt x="367" y="353"/>
                  <a:pt x="367" y="353"/>
                </a:cubicBezTo>
                <a:cubicBezTo>
                  <a:pt x="367" y="353"/>
                  <a:pt x="374" y="353"/>
                  <a:pt x="409" y="374"/>
                </a:cubicBezTo>
                <a:lnTo>
                  <a:pt x="402" y="381"/>
                </a:lnTo>
                <a:cubicBezTo>
                  <a:pt x="332" y="445"/>
                  <a:pt x="332" y="445"/>
                  <a:pt x="332" y="445"/>
                </a:cubicBezTo>
                <a:cubicBezTo>
                  <a:pt x="325" y="459"/>
                  <a:pt x="318" y="473"/>
                  <a:pt x="318" y="487"/>
                </a:cubicBezTo>
                <a:cubicBezTo>
                  <a:pt x="318" y="502"/>
                  <a:pt x="325" y="516"/>
                  <a:pt x="332" y="530"/>
                </a:cubicBezTo>
                <a:cubicBezTo>
                  <a:pt x="388" y="579"/>
                  <a:pt x="388" y="579"/>
                  <a:pt x="388" y="579"/>
                </a:cubicBezTo>
                <a:cubicBezTo>
                  <a:pt x="28" y="579"/>
                  <a:pt x="28" y="579"/>
                  <a:pt x="28" y="579"/>
                </a:cubicBezTo>
                <a:cubicBezTo>
                  <a:pt x="7" y="579"/>
                  <a:pt x="0" y="572"/>
                  <a:pt x="0" y="551"/>
                </a:cubicBezTo>
                <a:cubicBezTo>
                  <a:pt x="0" y="551"/>
                  <a:pt x="0" y="452"/>
                  <a:pt x="70" y="410"/>
                </a:cubicBezTo>
                <a:cubicBezTo>
                  <a:pt x="120" y="388"/>
                  <a:pt x="98" y="410"/>
                  <a:pt x="162" y="381"/>
                </a:cubicBezTo>
                <a:cubicBezTo>
                  <a:pt x="219" y="360"/>
                  <a:pt x="233" y="353"/>
                  <a:pt x="233" y="353"/>
                </a:cubicBezTo>
                <a:cubicBezTo>
                  <a:pt x="233" y="296"/>
                  <a:pt x="233" y="296"/>
                  <a:pt x="233" y="296"/>
                </a:cubicBezTo>
                <a:cubicBezTo>
                  <a:pt x="233" y="296"/>
                  <a:pt x="211" y="275"/>
                  <a:pt x="204" y="226"/>
                </a:cubicBezTo>
                <a:cubicBezTo>
                  <a:pt x="190" y="233"/>
                  <a:pt x="183" y="212"/>
                  <a:pt x="183" y="198"/>
                </a:cubicBezTo>
                <a:cubicBezTo>
                  <a:pt x="183" y="183"/>
                  <a:pt x="176" y="148"/>
                  <a:pt x="197" y="148"/>
                </a:cubicBezTo>
                <a:cubicBezTo>
                  <a:pt x="190" y="127"/>
                  <a:pt x="190" y="99"/>
                  <a:pt x="190" y="92"/>
                </a:cubicBezTo>
                <a:cubicBezTo>
                  <a:pt x="190" y="49"/>
                  <a:pt x="233" y="0"/>
                  <a:pt x="296" y="0"/>
                </a:cubicBezTo>
                <a:cubicBezTo>
                  <a:pt x="374" y="0"/>
                  <a:pt x="402" y="49"/>
                  <a:pt x="409" y="92"/>
                </a:cubicBezTo>
                <a:cubicBezTo>
                  <a:pt x="409" y="99"/>
                  <a:pt x="409" y="127"/>
                  <a:pt x="402" y="148"/>
                </a:cubicBezTo>
                <a:cubicBezTo>
                  <a:pt x="424" y="148"/>
                  <a:pt x="417" y="183"/>
                  <a:pt x="409" y="198"/>
                </a:cubicBezTo>
                <a:cubicBezTo>
                  <a:pt x="409" y="212"/>
                  <a:pt x="409" y="233"/>
                  <a:pt x="395" y="226"/>
                </a:cubicBezTo>
                <a:close/>
                <a:moveTo>
                  <a:pt x="494" y="544"/>
                </a:moveTo>
                <a:lnTo>
                  <a:pt x="494" y="544"/>
                </a:lnTo>
                <a:cubicBezTo>
                  <a:pt x="572" y="544"/>
                  <a:pt x="572" y="544"/>
                  <a:pt x="572" y="544"/>
                </a:cubicBezTo>
                <a:cubicBezTo>
                  <a:pt x="579" y="544"/>
                  <a:pt x="593" y="544"/>
                  <a:pt x="600" y="537"/>
                </a:cubicBezTo>
                <a:cubicBezTo>
                  <a:pt x="600" y="544"/>
                  <a:pt x="600" y="551"/>
                  <a:pt x="600" y="551"/>
                </a:cubicBezTo>
                <a:cubicBezTo>
                  <a:pt x="600" y="572"/>
                  <a:pt x="586" y="579"/>
                  <a:pt x="572" y="579"/>
                </a:cubicBezTo>
                <a:cubicBezTo>
                  <a:pt x="487" y="579"/>
                  <a:pt x="487" y="579"/>
                  <a:pt x="487" y="579"/>
                </a:cubicBezTo>
                <a:cubicBezTo>
                  <a:pt x="494" y="572"/>
                  <a:pt x="494" y="565"/>
                  <a:pt x="494" y="551"/>
                </a:cubicBezTo>
                <a:lnTo>
                  <a:pt x="494" y="54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55" name="Freeform 92"/>
          <p:cNvSpPr>
            <a:spLocks noChangeArrowheads="1"/>
          </p:cNvSpPr>
          <p:nvPr/>
        </p:nvSpPr>
        <p:spPr bwMode="auto">
          <a:xfrm rot="16200000">
            <a:off x="671164" y="1855594"/>
            <a:ext cx="253026" cy="242025"/>
          </a:xfrm>
          <a:custGeom>
            <a:avLst/>
            <a:gdLst>
              <a:gd name="T0" fmla="*/ 2147483646 w 609"/>
              <a:gd name="T1" fmla="*/ 2147483646 h 580"/>
              <a:gd name="T2" fmla="*/ 2147483646 w 609"/>
              <a:gd name="T3" fmla="*/ 2147483646 h 580"/>
              <a:gd name="T4" fmla="*/ 2147483646 w 609"/>
              <a:gd name="T5" fmla="*/ 2147483646 h 580"/>
              <a:gd name="T6" fmla="*/ 2147483646 w 609"/>
              <a:gd name="T7" fmla="*/ 2147483646 h 580"/>
              <a:gd name="T8" fmla="*/ 2147483646 w 609"/>
              <a:gd name="T9" fmla="*/ 2147483646 h 580"/>
              <a:gd name="T10" fmla="*/ 2147483646 w 609"/>
              <a:gd name="T11" fmla="*/ 2147483646 h 580"/>
              <a:gd name="T12" fmla="*/ 2147483646 w 609"/>
              <a:gd name="T13" fmla="*/ 2147483646 h 580"/>
              <a:gd name="T14" fmla="*/ 2147483646 w 609"/>
              <a:gd name="T15" fmla="*/ 2147483646 h 580"/>
              <a:gd name="T16" fmla="*/ 2147483646 w 609"/>
              <a:gd name="T17" fmla="*/ 2147483646 h 580"/>
              <a:gd name="T18" fmla="*/ 2147483646 w 609"/>
              <a:gd name="T19" fmla="*/ 2147483646 h 580"/>
              <a:gd name="T20" fmla="*/ 2147483646 w 609"/>
              <a:gd name="T21" fmla="*/ 2147483646 h 580"/>
              <a:gd name="T22" fmla="*/ 2147483646 w 609"/>
              <a:gd name="T23" fmla="*/ 2147483646 h 580"/>
              <a:gd name="T24" fmla="*/ 2147483646 w 609"/>
              <a:gd name="T25" fmla="*/ 2147483646 h 580"/>
              <a:gd name="T26" fmla="*/ 2147483646 w 609"/>
              <a:gd name="T27" fmla="*/ 2147483646 h 580"/>
              <a:gd name="T28" fmla="*/ 2147483646 w 609"/>
              <a:gd name="T29" fmla="*/ 2147483646 h 580"/>
              <a:gd name="T30" fmla="*/ 2147483646 w 609"/>
              <a:gd name="T31" fmla="*/ 2147483646 h 580"/>
              <a:gd name="T32" fmla="*/ 2147483646 w 609"/>
              <a:gd name="T33" fmla="*/ 2147483646 h 580"/>
              <a:gd name="T34" fmla="*/ 2147483646 w 609"/>
              <a:gd name="T35" fmla="*/ 2147483646 h 580"/>
              <a:gd name="T36" fmla="*/ 2147483646 w 609"/>
              <a:gd name="T37" fmla="*/ 2147483646 h 580"/>
              <a:gd name="T38" fmla="*/ 2147483646 w 609"/>
              <a:gd name="T39" fmla="*/ 2147483646 h 580"/>
              <a:gd name="T40" fmla="*/ 2147483646 w 609"/>
              <a:gd name="T41" fmla="*/ 2147483646 h 580"/>
              <a:gd name="T42" fmla="*/ 2147483646 w 609"/>
              <a:gd name="T43" fmla="*/ 2147483646 h 580"/>
              <a:gd name="T44" fmla="*/ 2147483646 w 609"/>
              <a:gd name="T45" fmla="*/ 2147483646 h 580"/>
              <a:gd name="T46" fmla="*/ 2147483646 w 609"/>
              <a:gd name="T47" fmla="*/ 2147483646 h 580"/>
              <a:gd name="T48" fmla="*/ 2147483646 w 609"/>
              <a:gd name="T49" fmla="*/ 2147483646 h 580"/>
              <a:gd name="T50" fmla="*/ 2147483646 w 609"/>
              <a:gd name="T51" fmla="*/ 2147483646 h 580"/>
              <a:gd name="T52" fmla="*/ 2147483646 w 609"/>
              <a:gd name="T53" fmla="*/ 2147483646 h 580"/>
              <a:gd name="T54" fmla="*/ 2147483646 w 609"/>
              <a:gd name="T55" fmla="*/ 2147483646 h 580"/>
              <a:gd name="T56" fmla="*/ 2147483646 w 609"/>
              <a:gd name="T57" fmla="*/ 2147483646 h 580"/>
              <a:gd name="T58" fmla="*/ 2147483646 w 609"/>
              <a:gd name="T59" fmla="*/ 2147483646 h 580"/>
              <a:gd name="T60" fmla="*/ 2147483646 w 609"/>
              <a:gd name="T61" fmla="*/ 2147483646 h 580"/>
              <a:gd name="T62" fmla="*/ 2147483646 w 609"/>
              <a:gd name="T63" fmla="*/ 2147483646 h 580"/>
              <a:gd name="T64" fmla="*/ 2147483646 w 609"/>
              <a:gd name="T65" fmla="*/ 2147483646 h 580"/>
              <a:gd name="T66" fmla="*/ 0 w 609"/>
              <a:gd name="T67" fmla="*/ 2147483646 h 580"/>
              <a:gd name="T68" fmla="*/ 0 w 609"/>
              <a:gd name="T69" fmla="*/ 2147483646 h 580"/>
              <a:gd name="T70" fmla="*/ 0 w 609"/>
              <a:gd name="T71" fmla="*/ 2147483646 h 580"/>
              <a:gd name="T72" fmla="*/ 2147483646 w 609"/>
              <a:gd name="T73" fmla="*/ 2147483646 h 580"/>
              <a:gd name="T74" fmla="*/ 2147483646 w 609"/>
              <a:gd name="T75" fmla="*/ 2147483646 h 580"/>
              <a:gd name="T76" fmla="*/ 2147483646 w 609"/>
              <a:gd name="T77" fmla="*/ 2147483646 h 580"/>
              <a:gd name="T78" fmla="*/ 2147483646 w 609"/>
              <a:gd name="T79" fmla="*/ 2147483646 h 580"/>
              <a:gd name="T80" fmla="*/ 2147483646 w 609"/>
              <a:gd name="T81" fmla="*/ 2147483646 h 580"/>
              <a:gd name="T82" fmla="*/ 2147483646 w 609"/>
              <a:gd name="T83" fmla="*/ 2147483646 h 580"/>
              <a:gd name="T84" fmla="*/ 2147483646 w 609"/>
              <a:gd name="T85" fmla="*/ 2147483646 h 580"/>
              <a:gd name="T86" fmla="*/ 2147483646 w 609"/>
              <a:gd name="T87" fmla="*/ 2147483646 h 580"/>
              <a:gd name="T88" fmla="*/ 2147483646 w 609"/>
              <a:gd name="T89" fmla="*/ 0 h 580"/>
              <a:gd name="T90" fmla="*/ 2147483646 w 609"/>
              <a:gd name="T91" fmla="*/ 2147483646 h 580"/>
              <a:gd name="T92" fmla="*/ 2147483646 w 609"/>
              <a:gd name="T93" fmla="*/ 2147483646 h 580"/>
              <a:gd name="T94" fmla="*/ 2147483646 w 609"/>
              <a:gd name="T95" fmla="*/ 2147483646 h 580"/>
              <a:gd name="T96" fmla="*/ 2147483646 w 609"/>
              <a:gd name="T97" fmla="*/ 2147483646 h 580"/>
              <a:gd name="T98" fmla="*/ 2147483646 w 609"/>
              <a:gd name="T99" fmla="*/ 2147483646 h 580"/>
              <a:gd name="T100" fmla="*/ 2147483646 w 609"/>
              <a:gd name="T101" fmla="*/ 2147483646 h 580"/>
              <a:gd name="T102" fmla="*/ 2147483646 w 609"/>
              <a:gd name="T103" fmla="*/ 2147483646 h 580"/>
              <a:gd name="T104" fmla="*/ 2147483646 w 609"/>
              <a:gd name="T105" fmla="*/ 2147483646 h 580"/>
              <a:gd name="T106" fmla="*/ 2147483646 w 609"/>
              <a:gd name="T107" fmla="*/ 2147483646 h 58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609" h="580">
                <a:moveTo>
                  <a:pt x="559" y="494"/>
                </a:moveTo>
                <a:lnTo>
                  <a:pt x="559" y="494"/>
                </a:lnTo>
                <a:cubicBezTo>
                  <a:pt x="594" y="537"/>
                  <a:pt x="594" y="537"/>
                  <a:pt x="594" y="537"/>
                </a:cubicBezTo>
                <a:cubicBezTo>
                  <a:pt x="601" y="537"/>
                  <a:pt x="608" y="544"/>
                  <a:pt x="608" y="551"/>
                </a:cubicBezTo>
                <a:cubicBezTo>
                  <a:pt x="608" y="572"/>
                  <a:pt x="594" y="579"/>
                  <a:pt x="580" y="579"/>
                </a:cubicBezTo>
                <a:cubicBezTo>
                  <a:pt x="573" y="579"/>
                  <a:pt x="566" y="579"/>
                  <a:pt x="559" y="572"/>
                </a:cubicBezTo>
                <a:cubicBezTo>
                  <a:pt x="523" y="537"/>
                  <a:pt x="523" y="537"/>
                  <a:pt x="523" y="537"/>
                </a:cubicBezTo>
                <a:cubicBezTo>
                  <a:pt x="481" y="572"/>
                  <a:pt x="481" y="572"/>
                  <a:pt x="481" y="572"/>
                </a:cubicBezTo>
                <a:cubicBezTo>
                  <a:pt x="481" y="579"/>
                  <a:pt x="474" y="579"/>
                  <a:pt x="467" y="579"/>
                </a:cubicBezTo>
                <a:cubicBezTo>
                  <a:pt x="446" y="579"/>
                  <a:pt x="439" y="572"/>
                  <a:pt x="439" y="551"/>
                </a:cubicBezTo>
                <a:cubicBezTo>
                  <a:pt x="439" y="544"/>
                  <a:pt x="439" y="537"/>
                  <a:pt x="446" y="537"/>
                </a:cubicBezTo>
                <a:cubicBezTo>
                  <a:pt x="481" y="494"/>
                  <a:pt x="481" y="494"/>
                  <a:pt x="481" y="494"/>
                </a:cubicBezTo>
                <a:cubicBezTo>
                  <a:pt x="446" y="459"/>
                  <a:pt x="446" y="459"/>
                  <a:pt x="446" y="459"/>
                </a:cubicBezTo>
                <a:cubicBezTo>
                  <a:pt x="439" y="452"/>
                  <a:pt x="439" y="445"/>
                  <a:pt x="439" y="438"/>
                </a:cubicBezTo>
                <a:cubicBezTo>
                  <a:pt x="439" y="424"/>
                  <a:pt x="446" y="410"/>
                  <a:pt x="467" y="410"/>
                </a:cubicBezTo>
                <a:cubicBezTo>
                  <a:pt x="474" y="410"/>
                  <a:pt x="481" y="417"/>
                  <a:pt x="481" y="424"/>
                </a:cubicBezTo>
                <a:cubicBezTo>
                  <a:pt x="523" y="459"/>
                  <a:pt x="523" y="459"/>
                  <a:pt x="523" y="459"/>
                </a:cubicBezTo>
                <a:cubicBezTo>
                  <a:pt x="559" y="424"/>
                  <a:pt x="559" y="424"/>
                  <a:pt x="559" y="424"/>
                </a:cubicBezTo>
                <a:cubicBezTo>
                  <a:pt x="566" y="417"/>
                  <a:pt x="573" y="410"/>
                  <a:pt x="580" y="410"/>
                </a:cubicBezTo>
                <a:cubicBezTo>
                  <a:pt x="594" y="410"/>
                  <a:pt x="608" y="424"/>
                  <a:pt x="608" y="438"/>
                </a:cubicBezTo>
                <a:cubicBezTo>
                  <a:pt x="608" y="445"/>
                  <a:pt x="601" y="452"/>
                  <a:pt x="594" y="459"/>
                </a:cubicBezTo>
                <a:lnTo>
                  <a:pt x="559" y="494"/>
                </a:lnTo>
                <a:close/>
                <a:moveTo>
                  <a:pt x="410" y="438"/>
                </a:moveTo>
                <a:lnTo>
                  <a:pt x="410" y="438"/>
                </a:lnTo>
                <a:cubicBezTo>
                  <a:pt x="410" y="459"/>
                  <a:pt x="417" y="473"/>
                  <a:pt x="424" y="480"/>
                </a:cubicBezTo>
                <a:cubicBezTo>
                  <a:pt x="439" y="494"/>
                  <a:pt x="439" y="494"/>
                  <a:pt x="439" y="494"/>
                </a:cubicBezTo>
                <a:cubicBezTo>
                  <a:pt x="424" y="516"/>
                  <a:pt x="424" y="516"/>
                  <a:pt x="424" y="516"/>
                </a:cubicBezTo>
                <a:cubicBezTo>
                  <a:pt x="417" y="523"/>
                  <a:pt x="410" y="537"/>
                  <a:pt x="410" y="551"/>
                </a:cubicBezTo>
                <a:cubicBezTo>
                  <a:pt x="410" y="565"/>
                  <a:pt x="410" y="572"/>
                  <a:pt x="417" y="579"/>
                </a:cubicBezTo>
                <a:cubicBezTo>
                  <a:pt x="29" y="579"/>
                  <a:pt x="29" y="579"/>
                  <a:pt x="29" y="579"/>
                </a:cubicBezTo>
                <a:cubicBezTo>
                  <a:pt x="15" y="579"/>
                  <a:pt x="0" y="572"/>
                  <a:pt x="0" y="551"/>
                </a:cubicBezTo>
                <a:cubicBezTo>
                  <a:pt x="0" y="551"/>
                  <a:pt x="0" y="452"/>
                  <a:pt x="78" y="410"/>
                </a:cubicBezTo>
                <a:cubicBezTo>
                  <a:pt x="128" y="388"/>
                  <a:pt x="106" y="410"/>
                  <a:pt x="163" y="381"/>
                </a:cubicBezTo>
                <a:cubicBezTo>
                  <a:pt x="226" y="360"/>
                  <a:pt x="241" y="353"/>
                  <a:pt x="241" y="353"/>
                </a:cubicBezTo>
                <a:cubicBezTo>
                  <a:pt x="241" y="296"/>
                  <a:pt x="241" y="296"/>
                  <a:pt x="241" y="296"/>
                </a:cubicBezTo>
                <a:cubicBezTo>
                  <a:pt x="241" y="296"/>
                  <a:pt x="219" y="275"/>
                  <a:pt x="212" y="226"/>
                </a:cubicBezTo>
                <a:cubicBezTo>
                  <a:pt x="198" y="233"/>
                  <a:pt x="191" y="212"/>
                  <a:pt x="191" y="198"/>
                </a:cubicBezTo>
                <a:cubicBezTo>
                  <a:pt x="191" y="183"/>
                  <a:pt x="184" y="148"/>
                  <a:pt x="198" y="148"/>
                </a:cubicBezTo>
                <a:cubicBezTo>
                  <a:pt x="198" y="127"/>
                  <a:pt x="191" y="99"/>
                  <a:pt x="198" y="92"/>
                </a:cubicBezTo>
                <a:cubicBezTo>
                  <a:pt x="198" y="49"/>
                  <a:pt x="241" y="0"/>
                  <a:pt x="304" y="0"/>
                </a:cubicBezTo>
                <a:cubicBezTo>
                  <a:pt x="382" y="0"/>
                  <a:pt x="410" y="49"/>
                  <a:pt x="417" y="92"/>
                </a:cubicBezTo>
                <a:cubicBezTo>
                  <a:pt x="417" y="99"/>
                  <a:pt x="410" y="127"/>
                  <a:pt x="410" y="148"/>
                </a:cubicBezTo>
                <a:cubicBezTo>
                  <a:pt x="424" y="148"/>
                  <a:pt x="417" y="183"/>
                  <a:pt x="417" y="198"/>
                </a:cubicBezTo>
                <a:cubicBezTo>
                  <a:pt x="417" y="212"/>
                  <a:pt x="410" y="233"/>
                  <a:pt x="396" y="226"/>
                </a:cubicBezTo>
                <a:cubicBezTo>
                  <a:pt x="389" y="275"/>
                  <a:pt x="368" y="296"/>
                  <a:pt x="368" y="296"/>
                </a:cubicBezTo>
                <a:cubicBezTo>
                  <a:pt x="368" y="353"/>
                  <a:pt x="368" y="353"/>
                  <a:pt x="368" y="353"/>
                </a:cubicBezTo>
                <a:cubicBezTo>
                  <a:pt x="368" y="353"/>
                  <a:pt x="382" y="360"/>
                  <a:pt x="446" y="381"/>
                </a:cubicBezTo>
                <a:cubicBezTo>
                  <a:pt x="446" y="381"/>
                  <a:pt x="446" y="388"/>
                  <a:pt x="453" y="388"/>
                </a:cubicBezTo>
                <a:cubicBezTo>
                  <a:pt x="424" y="396"/>
                  <a:pt x="410" y="417"/>
                  <a:pt x="410" y="438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57" name="Freeform 93"/>
          <p:cNvSpPr>
            <a:spLocks noChangeArrowheads="1"/>
          </p:cNvSpPr>
          <p:nvPr/>
        </p:nvSpPr>
        <p:spPr bwMode="auto">
          <a:xfrm rot="900000">
            <a:off x="2270869" y="1222662"/>
            <a:ext cx="342123" cy="329637"/>
          </a:xfrm>
          <a:custGeom>
            <a:avLst/>
            <a:gdLst>
              <a:gd name="T0" fmla="*/ 2147483646 w 602"/>
              <a:gd name="T1" fmla="*/ 2147483646 h 580"/>
              <a:gd name="T2" fmla="*/ 2147483646 w 602"/>
              <a:gd name="T3" fmla="*/ 2147483646 h 580"/>
              <a:gd name="T4" fmla="*/ 2147483646 w 602"/>
              <a:gd name="T5" fmla="*/ 2147483646 h 580"/>
              <a:gd name="T6" fmla="*/ 2147483646 w 602"/>
              <a:gd name="T7" fmla="*/ 2147483646 h 580"/>
              <a:gd name="T8" fmla="*/ 2147483646 w 602"/>
              <a:gd name="T9" fmla="*/ 2147483646 h 580"/>
              <a:gd name="T10" fmla="*/ 2147483646 w 602"/>
              <a:gd name="T11" fmla="*/ 2147483646 h 580"/>
              <a:gd name="T12" fmla="*/ 2147483646 w 602"/>
              <a:gd name="T13" fmla="*/ 2147483646 h 580"/>
              <a:gd name="T14" fmla="*/ 2147483646 w 602"/>
              <a:gd name="T15" fmla="*/ 2147483646 h 580"/>
              <a:gd name="T16" fmla="*/ 2147483646 w 602"/>
              <a:gd name="T17" fmla="*/ 2147483646 h 580"/>
              <a:gd name="T18" fmla="*/ 2147483646 w 602"/>
              <a:gd name="T19" fmla="*/ 2147483646 h 580"/>
              <a:gd name="T20" fmla="*/ 2147483646 w 602"/>
              <a:gd name="T21" fmla="*/ 2147483646 h 580"/>
              <a:gd name="T22" fmla="*/ 2147483646 w 602"/>
              <a:gd name="T23" fmla="*/ 2147483646 h 580"/>
              <a:gd name="T24" fmla="*/ 2147483646 w 602"/>
              <a:gd name="T25" fmla="*/ 2147483646 h 580"/>
              <a:gd name="T26" fmla="*/ 2147483646 w 602"/>
              <a:gd name="T27" fmla="*/ 2147483646 h 580"/>
              <a:gd name="T28" fmla="*/ 2147483646 w 602"/>
              <a:gd name="T29" fmla="*/ 2147483646 h 580"/>
              <a:gd name="T30" fmla="*/ 2147483646 w 602"/>
              <a:gd name="T31" fmla="*/ 2147483646 h 580"/>
              <a:gd name="T32" fmla="*/ 2147483646 w 602"/>
              <a:gd name="T33" fmla="*/ 2147483646 h 580"/>
              <a:gd name="T34" fmla="*/ 2147483646 w 602"/>
              <a:gd name="T35" fmla="*/ 2147483646 h 580"/>
              <a:gd name="T36" fmla="*/ 2147483646 w 602"/>
              <a:gd name="T37" fmla="*/ 2147483646 h 580"/>
              <a:gd name="T38" fmla="*/ 2147483646 w 602"/>
              <a:gd name="T39" fmla="*/ 2147483646 h 580"/>
              <a:gd name="T40" fmla="*/ 2147483646 w 602"/>
              <a:gd name="T41" fmla="*/ 2147483646 h 580"/>
              <a:gd name="T42" fmla="*/ 2147483646 w 602"/>
              <a:gd name="T43" fmla="*/ 2147483646 h 580"/>
              <a:gd name="T44" fmla="*/ 2147483646 w 602"/>
              <a:gd name="T45" fmla="*/ 2147483646 h 580"/>
              <a:gd name="T46" fmla="*/ 0 w 602"/>
              <a:gd name="T47" fmla="*/ 2147483646 h 580"/>
              <a:gd name="T48" fmla="*/ 0 w 602"/>
              <a:gd name="T49" fmla="*/ 2147483646 h 580"/>
              <a:gd name="T50" fmla="*/ 0 w 602"/>
              <a:gd name="T51" fmla="*/ 2147483646 h 580"/>
              <a:gd name="T52" fmla="*/ 2147483646 w 602"/>
              <a:gd name="T53" fmla="*/ 2147483646 h 580"/>
              <a:gd name="T54" fmla="*/ 2147483646 w 602"/>
              <a:gd name="T55" fmla="*/ 2147483646 h 580"/>
              <a:gd name="T56" fmla="*/ 2147483646 w 602"/>
              <a:gd name="T57" fmla="*/ 2147483646 h 580"/>
              <a:gd name="T58" fmla="*/ 2147483646 w 602"/>
              <a:gd name="T59" fmla="*/ 2147483646 h 580"/>
              <a:gd name="T60" fmla="*/ 2147483646 w 602"/>
              <a:gd name="T61" fmla="*/ 2147483646 h 580"/>
              <a:gd name="T62" fmla="*/ 2147483646 w 602"/>
              <a:gd name="T63" fmla="*/ 2147483646 h 580"/>
              <a:gd name="T64" fmla="*/ 2147483646 w 602"/>
              <a:gd name="T65" fmla="*/ 2147483646 h 580"/>
              <a:gd name="T66" fmla="*/ 2147483646 w 602"/>
              <a:gd name="T67" fmla="*/ 2147483646 h 580"/>
              <a:gd name="T68" fmla="*/ 2147483646 w 602"/>
              <a:gd name="T69" fmla="*/ 0 h 580"/>
              <a:gd name="T70" fmla="*/ 2147483646 w 602"/>
              <a:gd name="T71" fmla="*/ 2147483646 h 580"/>
              <a:gd name="T72" fmla="*/ 2147483646 w 602"/>
              <a:gd name="T73" fmla="*/ 2147483646 h 580"/>
              <a:gd name="T74" fmla="*/ 2147483646 w 602"/>
              <a:gd name="T75" fmla="*/ 2147483646 h 580"/>
              <a:gd name="T76" fmla="*/ 2147483646 w 602"/>
              <a:gd name="T77" fmla="*/ 2147483646 h 580"/>
              <a:gd name="T78" fmla="*/ 2147483646 w 602"/>
              <a:gd name="T79" fmla="*/ 2147483646 h 580"/>
              <a:gd name="T80" fmla="*/ 2147483646 w 602"/>
              <a:gd name="T81" fmla="*/ 2147483646 h 580"/>
              <a:gd name="T82" fmla="*/ 2147483646 w 602"/>
              <a:gd name="T83" fmla="*/ 2147483646 h 580"/>
              <a:gd name="T84" fmla="*/ 2147483646 w 602"/>
              <a:gd name="T85" fmla="*/ 2147483646 h 580"/>
              <a:gd name="T86" fmla="*/ 2147483646 w 602"/>
              <a:gd name="T87" fmla="*/ 2147483646 h 580"/>
              <a:gd name="T88" fmla="*/ 2147483646 w 602"/>
              <a:gd name="T89" fmla="*/ 2147483646 h 580"/>
              <a:gd name="T90" fmla="*/ 2147483646 w 602"/>
              <a:gd name="T91" fmla="*/ 2147483646 h 580"/>
              <a:gd name="T92" fmla="*/ 2147483646 w 602"/>
              <a:gd name="T93" fmla="*/ 2147483646 h 580"/>
              <a:gd name="T94" fmla="*/ 2147483646 w 602"/>
              <a:gd name="T95" fmla="*/ 2147483646 h 580"/>
              <a:gd name="T96" fmla="*/ 2147483646 w 602"/>
              <a:gd name="T97" fmla="*/ 2147483646 h 580"/>
              <a:gd name="T98" fmla="*/ 2147483646 w 602"/>
              <a:gd name="T99" fmla="*/ 2147483646 h 580"/>
              <a:gd name="T100" fmla="*/ 2147483646 w 602"/>
              <a:gd name="T101" fmla="*/ 2147483646 h 580"/>
              <a:gd name="T102" fmla="*/ 2147483646 w 602"/>
              <a:gd name="T103" fmla="*/ 2147483646 h 580"/>
              <a:gd name="T104" fmla="*/ 2147483646 w 602"/>
              <a:gd name="T105" fmla="*/ 2147483646 h 580"/>
              <a:gd name="T106" fmla="*/ 2147483646 w 602"/>
              <a:gd name="T107" fmla="*/ 2147483646 h 580"/>
              <a:gd name="T108" fmla="*/ 2147483646 w 602"/>
              <a:gd name="T109" fmla="*/ 2147483646 h 58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602" h="580">
                <a:moveTo>
                  <a:pt x="516" y="551"/>
                </a:moveTo>
                <a:lnTo>
                  <a:pt x="516" y="551"/>
                </a:lnTo>
                <a:cubicBezTo>
                  <a:pt x="516" y="558"/>
                  <a:pt x="509" y="565"/>
                  <a:pt x="502" y="565"/>
                </a:cubicBezTo>
                <a:cubicBezTo>
                  <a:pt x="495" y="565"/>
                  <a:pt x="488" y="558"/>
                  <a:pt x="481" y="551"/>
                </a:cubicBezTo>
                <a:cubicBezTo>
                  <a:pt x="446" y="516"/>
                  <a:pt x="446" y="516"/>
                  <a:pt x="446" y="516"/>
                </a:cubicBezTo>
                <a:cubicBezTo>
                  <a:pt x="439" y="509"/>
                  <a:pt x="431" y="502"/>
                  <a:pt x="431" y="494"/>
                </a:cubicBezTo>
                <a:cubicBezTo>
                  <a:pt x="431" y="480"/>
                  <a:pt x="446" y="466"/>
                  <a:pt x="460" y="466"/>
                </a:cubicBezTo>
                <a:cubicBezTo>
                  <a:pt x="467" y="466"/>
                  <a:pt x="474" y="473"/>
                  <a:pt x="481" y="480"/>
                </a:cubicBezTo>
                <a:cubicBezTo>
                  <a:pt x="502" y="494"/>
                  <a:pt x="502" y="494"/>
                  <a:pt x="502" y="494"/>
                </a:cubicBezTo>
                <a:cubicBezTo>
                  <a:pt x="559" y="438"/>
                  <a:pt x="559" y="438"/>
                  <a:pt x="559" y="438"/>
                </a:cubicBezTo>
                <a:cubicBezTo>
                  <a:pt x="559" y="431"/>
                  <a:pt x="566" y="431"/>
                  <a:pt x="573" y="431"/>
                </a:cubicBezTo>
                <a:cubicBezTo>
                  <a:pt x="594" y="431"/>
                  <a:pt x="601" y="445"/>
                  <a:pt x="601" y="459"/>
                </a:cubicBezTo>
                <a:cubicBezTo>
                  <a:pt x="601" y="466"/>
                  <a:pt x="601" y="473"/>
                  <a:pt x="594" y="480"/>
                </a:cubicBezTo>
                <a:lnTo>
                  <a:pt x="516" y="551"/>
                </a:lnTo>
                <a:close/>
                <a:moveTo>
                  <a:pt x="502" y="452"/>
                </a:moveTo>
                <a:lnTo>
                  <a:pt x="502" y="452"/>
                </a:lnTo>
                <a:cubicBezTo>
                  <a:pt x="488" y="445"/>
                  <a:pt x="474" y="438"/>
                  <a:pt x="460" y="438"/>
                </a:cubicBezTo>
                <a:cubicBezTo>
                  <a:pt x="431" y="438"/>
                  <a:pt x="403" y="466"/>
                  <a:pt x="403" y="494"/>
                </a:cubicBezTo>
                <a:cubicBezTo>
                  <a:pt x="403" y="516"/>
                  <a:pt x="410" y="530"/>
                  <a:pt x="424" y="537"/>
                </a:cubicBezTo>
                <a:cubicBezTo>
                  <a:pt x="460" y="572"/>
                  <a:pt x="460" y="572"/>
                  <a:pt x="460" y="572"/>
                </a:cubicBezTo>
                <a:cubicBezTo>
                  <a:pt x="460" y="579"/>
                  <a:pt x="467" y="579"/>
                  <a:pt x="467" y="579"/>
                </a:cubicBezTo>
                <a:cubicBezTo>
                  <a:pt x="29" y="579"/>
                  <a:pt x="29" y="579"/>
                  <a:pt x="29" y="579"/>
                </a:cubicBezTo>
                <a:cubicBezTo>
                  <a:pt x="15" y="579"/>
                  <a:pt x="0" y="572"/>
                  <a:pt x="0" y="551"/>
                </a:cubicBezTo>
                <a:cubicBezTo>
                  <a:pt x="0" y="551"/>
                  <a:pt x="0" y="452"/>
                  <a:pt x="78" y="410"/>
                </a:cubicBezTo>
                <a:cubicBezTo>
                  <a:pt x="120" y="388"/>
                  <a:pt x="106" y="410"/>
                  <a:pt x="163" y="381"/>
                </a:cubicBezTo>
                <a:cubicBezTo>
                  <a:pt x="219" y="360"/>
                  <a:pt x="233" y="353"/>
                  <a:pt x="233" y="353"/>
                </a:cubicBezTo>
                <a:cubicBezTo>
                  <a:pt x="233" y="296"/>
                  <a:pt x="233" y="296"/>
                  <a:pt x="233" y="296"/>
                </a:cubicBezTo>
                <a:cubicBezTo>
                  <a:pt x="233" y="296"/>
                  <a:pt x="212" y="275"/>
                  <a:pt x="205" y="226"/>
                </a:cubicBezTo>
                <a:cubicBezTo>
                  <a:pt x="191" y="233"/>
                  <a:pt x="191" y="212"/>
                  <a:pt x="191" y="198"/>
                </a:cubicBezTo>
                <a:cubicBezTo>
                  <a:pt x="191" y="183"/>
                  <a:pt x="184" y="148"/>
                  <a:pt x="198" y="148"/>
                </a:cubicBezTo>
                <a:cubicBezTo>
                  <a:pt x="191" y="127"/>
                  <a:pt x="191" y="99"/>
                  <a:pt x="191" y="92"/>
                </a:cubicBezTo>
                <a:cubicBezTo>
                  <a:pt x="198" y="49"/>
                  <a:pt x="241" y="0"/>
                  <a:pt x="304" y="0"/>
                </a:cubicBezTo>
                <a:cubicBezTo>
                  <a:pt x="375" y="0"/>
                  <a:pt x="410" y="49"/>
                  <a:pt x="410" y="92"/>
                </a:cubicBezTo>
                <a:cubicBezTo>
                  <a:pt x="410" y="99"/>
                  <a:pt x="410" y="127"/>
                  <a:pt x="403" y="148"/>
                </a:cubicBezTo>
                <a:cubicBezTo>
                  <a:pt x="424" y="148"/>
                  <a:pt x="417" y="183"/>
                  <a:pt x="417" y="198"/>
                </a:cubicBezTo>
                <a:cubicBezTo>
                  <a:pt x="417" y="212"/>
                  <a:pt x="410" y="233"/>
                  <a:pt x="396" y="226"/>
                </a:cubicBezTo>
                <a:cubicBezTo>
                  <a:pt x="389" y="275"/>
                  <a:pt x="368" y="296"/>
                  <a:pt x="368" y="296"/>
                </a:cubicBezTo>
                <a:cubicBezTo>
                  <a:pt x="368" y="353"/>
                  <a:pt x="368" y="353"/>
                  <a:pt x="368" y="353"/>
                </a:cubicBezTo>
                <a:cubicBezTo>
                  <a:pt x="368" y="353"/>
                  <a:pt x="382" y="360"/>
                  <a:pt x="439" y="381"/>
                </a:cubicBezTo>
                <a:cubicBezTo>
                  <a:pt x="502" y="410"/>
                  <a:pt x="481" y="388"/>
                  <a:pt x="530" y="410"/>
                </a:cubicBezTo>
                <a:cubicBezTo>
                  <a:pt x="530" y="417"/>
                  <a:pt x="530" y="417"/>
                  <a:pt x="537" y="417"/>
                </a:cubicBezTo>
                <a:lnTo>
                  <a:pt x="502" y="452"/>
                </a:lnTo>
                <a:close/>
                <a:moveTo>
                  <a:pt x="601" y="516"/>
                </a:moveTo>
                <a:lnTo>
                  <a:pt x="601" y="516"/>
                </a:lnTo>
                <a:cubicBezTo>
                  <a:pt x="601" y="537"/>
                  <a:pt x="601" y="551"/>
                  <a:pt x="601" y="551"/>
                </a:cubicBezTo>
                <a:cubicBezTo>
                  <a:pt x="601" y="572"/>
                  <a:pt x="594" y="579"/>
                  <a:pt x="573" y="579"/>
                </a:cubicBezTo>
                <a:cubicBezTo>
                  <a:pt x="530" y="579"/>
                  <a:pt x="530" y="579"/>
                  <a:pt x="530" y="579"/>
                </a:cubicBezTo>
                <a:cubicBezTo>
                  <a:pt x="537" y="579"/>
                  <a:pt x="537" y="579"/>
                  <a:pt x="537" y="572"/>
                </a:cubicBezTo>
                <a:lnTo>
                  <a:pt x="601" y="51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65" name="Freeform 102"/>
          <p:cNvSpPr>
            <a:spLocks noChangeArrowheads="1"/>
          </p:cNvSpPr>
          <p:nvPr/>
        </p:nvSpPr>
        <p:spPr bwMode="auto">
          <a:xfrm rot="900000">
            <a:off x="751857" y="4596959"/>
            <a:ext cx="383635" cy="371648"/>
          </a:xfrm>
          <a:custGeom>
            <a:avLst/>
            <a:gdLst>
              <a:gd name="T0" fmla="*/ 2147483646 w 566"/>
              <a:gd name="T1" fmla="*/ 2147483646 h 545"/>
              <a:gd name="T2" fmla="*/ 2147483646 w 566"/>
              <a:gd name="T3" fmla="*/ 2147483646 h 545"/>
              <a:gd name="T4" fmla="*/ 2147483646 w 566"/>
              <a:gd name="T5" fmla="*/ 2147483646 h 545"/>
              <a:gd name="T6" fmla="*/ 2147483646 w 566"/>
              <a:gd name="T7" fmla="*/ 2147483646 h 545"/>
              <a:gd name="T8" fmla="*/ 2147483646 w 566"/>
              <a:gd name="T9" fmla="*/ 2147483646 h 545"/>
              <a:gd name="T10" fmla="*/ 2147483646 w 566"/>
              <a:gd name="T11" fmla="*/ 2147483646 h 545"/>
              <a:gd name="T12" fmla="*/ 2147483646 w 566"/>
              <a:gd name="T13" fmla="*/ 2147483646 h 545"/>
              <a:gd name="T14" fmla="*/ 2147483646 w 566"/>
              <a:gd name="T15" fmla="*/ 2147483646 h 545"/>
              <a:gd name="T16" fmla="*/ 2147483646 w 566"/>
              <a:gd name="T17" fmla="*/ 2147483646 h 545"/>
              <a:gd name="T18" fmla="*/ 2147483646 w 566"/>
              <a:gd name="T19" fmla="*/ 2147483646 h 545"/>
              <a:gd name="T20" fmla="*/ 2147483646 w 566"/>
              <a:gd name="T21" fmla="*/ 2147483646 h 545"/>
              <a:gd name="T22" fmla="*/ 0 w 566"/>
              <a:gd name="T23" fmla="*/ 2147483646 h 545"/>
              <a:gd name="T24" fmla="*/ 0 w 566"/>
              <a:gd name="T25" fmla="*/ 2147483646 h 545"/>
              <a:gd name="T26" fmla="*/ 2147483646 w 566"/>
              <a:gd name="T27" fmla="*/ 0 h 545"/>
              <a:gd name="T28" fmla="*/ 2147483646 w 566"/>
              <a:gd name="T29" fmla="*/ 2147483646 h 545"/>
              <a:gd name="T30" fmla="*/ 2147483646 w 566"/>
              <a:gd name="T31" fmla="*/ 2147483646 h 545"/>
              <a:gd name="T32" fmla="*/ 2147483646 w 566"/>
              <a:gd name="T33" fmla="*/ 2147483646 h 545"/>
              <a:gd name="T34" fmla="*/ 2147483646 w 566"/>
              <a:gd name="T35" fmla="*/ 0 h 545"/>
              <a:gd name="T36" fmla="*/ 2147483646 w 566"/>
              <a:gd name="T37" fmla="*/ 0 h 545"/>
              <a:gd name="T38" fmla="*/ 2147483646 w 566"/>
              <a:gd name="T39" fmla="*/ 0 h 545"/>
              <a:gd name="T40" fmla="*/ 2147483646 w 566"/>
              <a:gd name="T41" fmla="*/ 2147483646 h 545"/>
              <a:gd name="T42" fmla="*/ 2147483646 w 566"/>
              <a:gd name="T43" fmla="*/ 2147483646 h 545"/>
              <a:gd name="T44" fmla="*/ 2147483646 w 566"/>
              <a:gd name="T45" fmla="*/ 2147483646 h 545"/>
              <a:gd name="T46" fmla="*/ 2147483646 w 566"/>
              <a:gd name="T47" fmla="*/ 2147483646 h 545"/>
              <a:gd name="T48" fmla="*/ 2147483646 w 566"/>
              <a:gd name="T49" fmla="*/ 2147483646 h 545"/>
              <a:gd name="T50" fmla="*/ 2147483646 w 566"/>
              <a:gd name="T51" fmla="*/ 2147483646 h 545"/>
              <a:gd name="T52" fmla="*/ 2147483646 w 566"/>
              <a:gd name="T53" fmla="*/ 2147483646 h 545"/>
              <a:gd name="T54" fmla="*/ 2147483646 w 566"/>
              <a:gd name="T55" fmla="*/ 2147483646 h 545"/>
              <a:gd name="T56" fmla="*/ 2147483646 w 566"/>
              <a:gd name="T57" fmla="*/ 2147483646 h 545"/>
              <a:gd name="T58" fmla="*/ 2147483646 w 566"/>
              <a:gd name="T59" fmla="*/ 2147483646 h 545"/>
              <a:gd name="T60" fmla="*/ 2147483646 w 566"/>
              <a:gd name="T61" fmla="*/ 2147483646 h 545"/>
              <a:gd name="T62" fmla="*/ 2147483646 w 566"/>
              <a:gd name="T63" fmla="*/ 2147483646 h 545"/>
              <a:gd name="T64" fmla="*/ 2147483646 w 566"/>
              <a:gd name="T65" fmla="*/ 2147483646 h 545"/>
              <a:gd name="T66" fmla="*/ 2147483646 w 566"/>
              <a:gd name="T67" fmla="*/ 2147483646 h 545"/>
              <a:gd name="T68" fmla="*/ 2147483646 w 566"/>
              <a:gd name="T69" fmla="*/ 2147483646 h 545"/>
              <a:gd name="T70" fmla="*/ 2147483646 w 566"/>
              <a:gd name="T71" fmla="*/ 2147483646 h 545"/>
              <a:gd name="T72" fmla="*/ 2147483646 w 566"/>
              <a:gd name="T73" fmla="*/ 2147483646 h 545"/>
              <a:gd name="T74" fmla="*/ 2147483646 w 566"/>
              <a:gd name="T75" fmla="*/ 2147483646 h 545"/>
              <a:gd name="T76" fmla="*/ 2147483646 w 566"/>
              <a:gd name="T77" fmla="*/ 2147483646 h 545"/>
              <a:gd name="T78" fmla="*/ 2147483646 w 566"/>
              <a:gd name="T79" fmla="*/ 2147483646 h 545"/>
              <a:gd name="T80" fmla="*/ 2147483646 w 566"/>
              <a:gd name="T81" fmla="*/ 2147483646 h 545"/>
              <a:gd name="T82" fmla="*/ 2147483646 w 566"/>
              <a:gd name="T83" fmla="*/ 2147483646 h 545"/>
              <a:gd name="T84" fmla="*/ 2147483646 w 566"/>
              <a:gd name="T85" fmla="*/ 2147483646 h 545"/>
              <a:gd name="T86" fmla="*/ 2147483646 w 566"/>
              <a:gd name="T87" fmla="*/ 2147483646 h 545"/>
              <a:gd name="T88" fmla="*/ 2147483646 w 566"/>
              <a:gd name="T89" fmla="*/ 2147483646 h 545"/>
              <a:gd name="T90" fmla="*/ 2147483646 w 566"/>
              <a:gd name="T91" fmla="*/ 2147483646 h 545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566" h="545">
                <a:moveTo>
                  <a:pt x="565" y="516"/>
                </a:moveTo>
                <a:lnTo>
                  <a:pt x="565" y="516"/>
                </a:lnTo>
                <a:cubicBezTo>
                  <a:pt x="565" y="537"/>
                  <a:pt x="551" y="544"/>
                  <a:pt x="537" y="544"/>
                </a:cubicBezTo>
                <a:cubicBezTo>
                  <a:pt x="530" y="544"/>
                  <a:pt x="523" y="544"/>
                  <a:pt x="516" y="544"/>
                </a:cubicBezTo>
                <a:cubicBezTo>
                  <a:pt x="381" y="438"/>
                  <a:pt x="381" y="438"/>
                  <a:pt x="381" y="438"/>
                </a:cubicBezTo>
                <a:cubicBezTo>
                  <a:pt x="191" y="544"/>
                  <a:pt x="191" y="544"/>
                  <a:pt x="191" y="544"/>
                </a:cubicBezTo>
                <a:cubicBezTo>
                  <a:pt x="183" y="544"/>
                  <a:pt x="183" y="544"/>
                  <a:pt x="176" y="544"/>
                </a:cubicBezTo>
                <a:cubicBezTo>
                  <a:pt x="169" y="544"/>
                  <a:pt x="162" y="544"/>
                  <a:pt x="162" y="544"/>
                </a:cubicBezTo>
                <a:cubicBezTo>
                  <a:pt x="7" y="431"/>
                  <a:pt x="7" y="431"/>
                  <a:pt x="7" y="431"/>
                </a:cubicBezTo>
                <a:cubicBezTo>
                  <a:pt x="0" y="424"/>
                  <a:pt x="0" y="417"/>
                  <a:pt x="0" y="402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14"/>
                  <a:pt x="7" y="0"/>
                  <a:pt x="28" y="0"/>
                </a:cubicBezTo>
                <a:cubicBezTo>
                  <a:pt x="35" y="0"/>
                  <a:pt x="35" y="0"/>
                  <a:pt x="42" y="7"/>
                </a:cubicBezTo>
                <a:cubicBezTo>
                  <a:pt x="176" y="106"/>
                  <a:pt x="176" y="106"/>
                  <a:pt x="176" y="106"/>
                </a:cubicBezTo>
                <a:cubicBezTo>
                  <a:pt x="374" y="0"/>
                  <a:pt x="374" y="0"/>
                  <a:pt x="374" y="0"/>
                </a:cubicBezTo>
                <a:lnTo>
                  <a:pt x="381" y="0"/>
                </a:lnTo>
                <a:cubicBezTo>
                  <a:pt x="389" y="0"/>
                  <a:pt x="396" y="0"/>
                  <a:pt x="403" y="7"/>
                </a:cubicBezTo>
                <a:cubicBezTo>
                  <a:pt x="551" y="120"/>
                  <a:pt x="551" y="120"/>
                  <a:pt x="551" y="120"/>
                </a:cubicBezTo>
                <a:cubicBezTo>
                  <a:pt x="558" y="127"/>
                  <a:pt x="565" y="134"/>
                  <a:pt x="565" y="141"/>
                </a:cubicBezTo>
                <a:lnTo>
                  <a:pt x="565" y="516"/>
                </a:lnTo>
                <a:close/>
                <a:moveTo>
                  <a:pt x="148" y="459"/>
                </a:moveTo>
                <a:lnTo>
                  <a:pt x="148" y="459"/>
                </a:lnTo>
                <a:cubicBezTo>
                  <a:pt x="148" y="155"/>
                  <a:pt x="148" y="155"/>
                  <a:pt x="148" y="155"/>
                </a:cubicBezTo>
                <a:cubicBezTo>
                  <a:pt x="56" y="84"/>
                  <a:pt x="56" y="84"/>
                  <a:pt x="56" y="84"/>
                </a:cubicBezTo>
                <a:cubicBezTo>
                  <a:pt x="56" y="388"/>
                  <a:pt x="56" y="388"/>
                  <a:pt x="56" y="388"/>
                </a:cubicBezTo>
                <a:lnTo>
                  <a:pt x="148" y="459"/>
                </a:lnTo>
                <a:close/>
                <a:moveTo>
                  <a:pt x="353" y="77"/>
                </a:moveTo>
                <a:lnTo>
                  <a:pt x="353" y="77"/>
                </a:lnTo>
                <a:cubicBezTo>
                  <a:pt x="205" y="155"/>
                  <a:pt x="205" y="155"/>
                  <a:pt x="205" y="155"/>
                </a:cubicBezTo>
                <a:cubicBezTo>
                  <a:pt x="205" y="473"/>
                  <a:pt x="205" y="473"/>
                  <a:pt x="205" y="473"/>
                </a:cubicBezTo>
                <a:cubicBezTo>
                  <a:pt x="353" y="388"/>
                  <a:pt x="353" y="388"/>
                  <a:pt x="353" y="388"/>
                </a:cubicBezTo>
                <a:lnTo>
                  <a:pt x="353" y="77"/>
                </a:lnTo>
                <a:close/>
                <a:moveTo>
                  <a:pt x="509" y="155"/>
                </a:moveTo>
                <a:lnTo>
                  <a:pt x="509" y="155"/>
                </a:lnTo>
                <a:cubicBezTo>
                  <a:pt x="410" y="84"/>
                  <a:pt x="410" y="84"/>
                  <a:pt x="410" y="84"/>
                </a:cubicBezTo>
                <a:cubicBezTo>
                  <a:pt x="410" y="388"/>
                  <a:pt x="410" y="388"/>
                  <a:pt x="410" y="388"/>
                </a:cubicBezTo>
                <a:cubicBezTo>
                  <a:pt x="509" y="459"/>
                  <a:pt x="509" y="459"/>
                  <a:pt x="509" y="459"/>
                </a:cubicBezTo>
                <a:lnTo>
                  <a:pt x="509" y="155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67" name="Freeform 103"/>
          <p:cNvSpPr>
            <a:spLocks noChangeArrowheads="1"/>
          </p:cNvSpPr>
          <p:nvPr/>
        </p:nvSpPr>
        <p:spPr bwMode="auto">
          <a:xfrm rot="900000">
            <a:off x="9517727" y="1079097"/>
            <a:ext cx="339625" cy="342124"/>
          </a:xfrm>
          <a:custGeom>
            <a:avLst/>
            <a:gdLst>
              <a:gd name="T0" fmla="*/ 2147483646 w 601"/>
              <a:gd name="T1" fmla="*/ 2147483646 h 602"/>
              <a:gd name="T2" fmla="*/ 2147483646 w 601"/>
              <a:gd name="T3" fmla="*/ 2147483646 h 602"/>
              <a:gd name="T4" fmla="*/ 2147483646 w 601"/>
              <a:gd name="T5" fmla="*/ 2147483646 h 602"/>
              <a:gd name="T6" fmla="*/ 2147483646 w 601"/>
              <a:gd name="T7" fmla="*/ 2147483646 h 602"/>
              <a:gd name="T8" fmla="*/ 2147483646 w 601"/>
              <a:gd name="T9" fmla="*/ 2147483646 h 602"/>
              <a:gd name="T10" fmla="*/ 2147483646 w 601"/>
              <a:gd name="T11" fmla="*/ 2147483646 h 602"/>
              <a:gd name="T12" fmla="*/ 2147483646 w 601"/>
              <a:gd name="T13" fmla="*/ 2147483646 h 602"/>
              <a:gd name="T14" fmla="*/ 2147483646 w 601"/>
              <a:gd name="T15" fmla="*/ 2147483646 h 602"/>
              <a:gd name="T16" fmla="*/ 2147483646 w 601"/>
              <a:gd name="T17" fmla="*/ 2147483646 h 602"/>
              <a:gd name="T18" fmla="*/ 2147483646 w 601"/>
              <a:gd name="T19" fmla="*/ 2147483646 h 602"/>
              <a:gd name="T20" fmla="*/ 2147483646 w 601"/>
              <a:gd name="T21" fmla="*/ 2147483646 h 602"/>
              <a:gd name="T22" fmla="*/ 2147483646 w 601"/>
              <a:gd name="T23" fmla="*/ 2147483646 h 602"/>
              <a:gd name="T24" fmla="*/ 2147483646 w 601"/>
              <a:gd name="T25" fmla="*/ 2147483646 h 602"/>
              <a:gd name="T26" fmla="*/ 2147483646 w 601"/>
              <a:gd name="T27" fmla="*/ 2147483646 h 602"/>
              <a:gd name="T28" fmla="*/ 2147483646 w 601"/>
              <a:gd name="T29" fmla="*/ 2147483646 h 602"/>
              <a:gd name="T30" fmla="*/ 2147483646 w 601"/>
              <a:gd name="T31" fmla="*/ 2147483646 h 602"/>
              <a:gd name="T32" fmla="*/ 2147483646 w 601"/>
              <a:gd name="T33" fmla="*/ 2147483646 h 602"/>
              <a:gd name="T34" fmla="*/ 2147483646 w 601"/>
              <a:gd name="T35" fmla="*/ 2147483646 h 602"/>
              <a:gd name="T36" fmla="*/ 2147483646 w 601"/>
              <a:gd name="T37" fmla="*/ 2147483646 h 602"/>
              <a:gd name="T38" fmla="*/ 2147483646 w 601"/>
              <a:gd name="T39" fmla="*/ 2147483646 h 602"/>
              <a:gd name="T40" fmla="*/ 2147483646 w 601"/>
              <a:gd name="T41" fmla="*/ 2147483646 h 602"/>
              <a:gd name="T42" fmla="*/ 2147483646 w 601"/>
              <a:gd name="T43" fmla="*/ 2147483646 h 602"/>
              <a:gd name="T44" fmla="*/ 2147483646 w 601"/>
              <a:gd name="T45" fmla="*/ 2147483646 h 602"/>
              <a:gd name="T46" fmla="*/ 2147483646 w 601"/>
              <a:gd name="T47" fmla="*/ 2147483646 h 602"/>
              <a:gd name="T48" fmla="*/ 2147483646 w 601"/>
              <a:gd name="T49" fmla="*/ 2147483646 h 602"/>
              <a:gd name="T50" fmla="*/ 2147483646 w 601"/>
              <a:gd name="T51" fmla="*/ 2147483646 h 602"/>
              <a:gd name="T52" fmla="*/ 2147483646 w 601"/>
              <a:gd name="T53" fmla="*/ 2147483646 h 602"/>
              <a:gd name="T54" fmla="*/ 2147483646 w 601"/>
              <a:gd name="T55" fmla="*/ 2147483646 h 602"/>
              <a:gd name="T56" fmla="*/ 2147483646 w 601"/>
              <a:gd name="T57" fmla="*/ 2147483646 h 602"/>
              <a:gd name="T58" fmla="*/ 2147483646 w 601"/>
              <a:gd name="T59" fmla="*/ 2147483646 h 602"/>
              <a:gd name="T60" fmla="*/ 2147483646 w 601"/>
              <a:gd name="T61" fmla="*/ 2147483646 h 602"/>
              <a:gd name="T62" fmla="*/ 2147483646 w 601"/>
              <a:gd name="T63" fmla="*/ 2147483646 h 602"/>
              <a:gd name="T64" fmla="*/ 2147483646 w 601"/>
              <a:gd name="T65" fmla="*/ 2147483646 h 602"/>
              <a:gd name="T66" fmla="*/ 2147483646 w 601"/>
              <a:gd name="T67" fmla="*/ 2147483646 h 602"/>
              <a:gd name="T68" fmla="*/ 2147483646 w 601"/>
              <a:gd name="T69" fmla="*/ 2147483646 h 602"/>
              <a:gd name="T70" fmla="*/ 2147483646 w 601"/>
              <a:gd name="T71" fmla="*/ 2147483646 h 602"/>
              <a:gd name="T72" fmla="*/ 2147483646 w 601"/>
              <a:gd name="T73" fmla="*/ 2147483646 h 602"/>
              <a:gd name="T74" fmla="*/ 2147483646 w 601"/>
              <a:gd name="T75" fmla="*/ 2147483646 h 602"/>
              <a:gd name="T76" fmla="*/ 2147483646 w 601"/>
              <a:gd name="T77" fmla="*/ 2147483646 h 602"/>
              <a:gd name="T78" fmla="*/ 2147483646 w 601"/>
              <a:gd name="T79" fmla="*/ 2147483646 h 602"/>
              <a:gd name="T80" fmla="*/ 2147483646 w 601"/>
              <a:gd name="T81" fmla="*/ 2147483646 h 602"/>
              <a:gd name="T82" fmla="*/ 2147483646 w 601"/>
              <a:gd name="T83" fmla="*/ 2147483646 h 602"/>
              <a:gd name="T84" fmla="*/ 2147483646 w 601"/>
              <a:gd name="T85" fmla="*/ 2147483646 h 602"/>
              <a:gd name="T86" fmla="*/ 2147483646 w 601"/>
              <a:gd name="T87" fmla="*/ 2147483646 h 602"/>
              <a:gd name="T88" fmla="*/ 2147483646 w 601"/>
              <a:gd name="T89" fmla="*/ 2147483646 h 602"/>
              <a:gd name="T90" fmla="*/ 2147483646 w 601"/>
              <a:gd name="T91" fmla="*/ 2147483646 h 602"/>
              <a:gd name="T92" fmla="*/ 2147483646 w 601"/>
              <a:gd name="T93" fmla="*/ 2147483646 h 602"/>
              <a:gd name="T94" fmla="*/ 2147483646 w 601"/>
              <a:gd name="T95" fmla="*/ 2147483646 h 602"/>
              <a:gd name="T96" fmla="*/ 2147483646 w 601"/>
              <a:gd name="T97" fmla="*/ 2147483646 h 602"/>
              <a:gd name="T98" fmla="*/ 2147483646 w 601"/>
              <a:gd name="T99" fmla="*/ 2147483646 h 602"/>
              <a:gd name="T100" fmla="*/ 2147483646 w 601"/>
              <a:gd name="T101" fmla="*/ 2147483646 h 602"/>
              <a:gd name="T102" fmla="*/ 2147483646 w 601"/>
              <a:gd name="T103" fmla="*/ 2147483646 h 602"/>
              <a:gd name="T104" fmla="*/ 2147483646 w 601"/>
              <a:gd name="T105" fmla="*/ 2147483646 h 602"/>
              <a:gd name="T106" fmla="*/ 2147483646 w 601"/>
              <a:gd name="T107" fmla="*/ 2147483646 h 602"/>
              <a:gd name="T108" fmla="*/ 2147483646 w 601"/>
              <a:gd name="T109" fmla="*/ 2147483646 h 602"/>
              <a:gd name="T110" fmla="*/ 2147483646 w 601"/>
              <a:gd name="T111" fmla="*/ 2147483646 h 602"/>
              <a:gd name="T112" fmla="*/ 2147483646 w 601"/>
              <a:gd name="T113" fmla="*/ 2147483646 h 602"/>
              <a:gd name="T114" fmla="*/ 2147483646 w 601"/>
              <a:gd name="T115" fmla="*/ 2147483646 h 602"/>
              <a:gd name="T116" fmla="*/ 2147483646 w 601"/>
              <a:gd name="T117" fmla="*/ 2147483646 h 602"/>
              <a:gd name="T118" fmla="*/ 2147483646 w 601"/>
              <a:gd name="T119" fmla="*/ 2147483646 h 602"/>
              <a:gd name="T120" fmla="*/ 2147483646 w 601"/>
              <a:gd name="T121" fmla="*/ 2147483646 h 602"/>
              <a:gd name="T122" fmla="*/ 2147483646 w 601"/>
              <a:gd name="T123" fmla="*/ 2147483646 h 60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601" h="602">
                <a:moveTo>
                  <a:pt x="572" y="333"/>
                </a:moveTo>
                <a:lnTo>
                  <a:pt x="572" y="333"/>
                </a:lnTo>
                <a:cubicBezTo>
                  <a:pt x="494" y="333"/>
                  <a:pt x="494" y="333"/>
                  <a:pt x="494" y="333"/>
                </a:cubicBezTo>
                <a:cubicBezTo>
                  <a:pt x="480" y="333"/>
                  <a:pt x="466" y="318"/>
                  <a:pt x="466" y="304"/>
                </a:cubicBezTo>
                <a:cubicBezTo>
                  <a:pt x="466" y="283"/>
                  <a:pt x="480" y="276"/>
                  <a:pt x="494" y="276"/>
                </a:cubicBezTo>
                <a:cubicBezTo>
                  <a:pt x="572" y="276"/>
                  <a:pt x="572" y="276"/>
                  <a:pt x="572" y="276"/>
                </a:cubicBezTo>
                <a:cubicBezTo>
                  <a:pt x="586" y="276"/>
                  <a:pt x="600" y="283"/>
                  <a:pt x="600" y="304"/>
                </a:cubicBezTo>
                <a:cubicBezTo>
                  <a:pt x="600" y="318"/>
                  <a:pt x="586" y="333"/>
                  <a:pt x="572" y="333"/>
                </a:cubicBezTo>
                <a:close/>
                <a:moveTo>
                  <a:pt x="522" y="113"/>
                </a:moveTo>
                <a:lnTo>
                  <a:pt x="522" y="113"/>
                </a:lnTo>
                <a:cubicBezTo>
                  <a:pt x="473" y="163"/>
                  <a:pt x="473" y="163"/>
                  <a:pt x="473" y="163"/>
                </a:cubicBezTo>
                <a:cubicBezTo>
                  <a:pt x="459" y="177"/>
                  <a:pt x="459" y="177"/>
                  <a:pt x="459" y="177"/>
                </a:cubicBezTo>
                <a:cubicBezTo>
                  <a:pt x="452" y="184"/>
                  <a:pt x="445" y="191"/>
                  <a:pt x="438" y="191"/>
                </a:cubicBezTo>
                <a:cubicBezTo>
                  <a:pt x="424" y="191"/>
                  <a:pt x="409" y="177"/>
                  <a:pt x="409" y="163"/>
                </a:cubicBezTo>
                <a:cubicBezTo>
                  <a:pt x="409" y="156"/>
                  <a:pt x="417" y="149"/>
                  <a:pt x="424" y="142"/>
                </a:cubicBezTo>
                <a:cubicBezTo>
                  <a:pt x="438" y="128"/>
                  <a:pt x="438" y="128"/>
                  <a:pt x="438" y="128"/>
                </a:cubicBezTo>
                <a:cubicBezTo>
                  <a:pt x="487" y="78"/>
                  <a:pt x="487" y="78"/>
                  <a:pt x="487" y="78"/>
                </a:cubicBezTo>
                <a:cubicBezTo>
                  <a:pt x="494" y="71"/>
                  <a:pt x="501" y="64"/>
                  <a:pt x="508" y="64"/>
                </a:cubicBezTo>
                <a:cubicBezTo>
                  <a:pt x="522" y="64"/>
                  <a:pt x="537" y="78"/>
                  <a:pt x="537" y="92"/>
                </a:cubicBezTo>
                <a:cubicBezTo>
                  <a:pt x="537" y="99"/>
                  <a:pt x="530" y="106"/>
                  <a:pt x="522" y="113"/>
                </a:cubicBezTo>
                <a:close/>
                <a:moveTo>
                  <a:pt x="296" y="417"/>
                </a:moveTo>
                <a:lnTo>
                  <a:pt x="296" y="417"/>
                </a:lnTo>
                <a:cubicBezTo>
                  <a:pt x="254" y="417"/>
                  <a:pt x="219" y="389"/>
                  <a:pt x="197" y="361"/>
                </a:cubicBezTo>
                <a:cubicBezTo>
                  <a:pt x="190" y="333"/>
                  <a:pt x="190" y="333"/>
                  <a:pt x="190" y="333"/>
                </a:cubicBezTo>
                <a:cubicBezTo>
                  <a:pt x="190" y="318"/>
                  <a:pt x="183" y="311"/>
                  <a:pt x="183" y="304"/>
                </a:cubicBezTo>
                <a:cubicBezTo>
                  <a:pt x="183" y="241"/>
                  <a:pt x="233" y="191"/>
                  <a:pt x="296" y="191"/>
                </a:cubicBezTo>
                <a:cubicBezTo>
                  <a:pt x="360" y="191"/>
                  <a:pt x="409" y="241"/>
                  <a:pt x="409" y="304"/>
                </a:cubicBezTo>
                <a:cubicBezTo>
                  <a:pt x="409" y="368"/>
                  <a:pt x="360" y="417"/>
                  <a:pt x="296" y="417"/>
                </a:cubicBezTo>
                <a:close/>
                <a:moveTo>
                  <a:pt x="296" y="248"/>
                </a:moveTo>
                <a:lnTo>
                  <a:pt x="296" y="248"/>
                </a:lnTo>
                <a:cubicBezTo>
                  <a:pt x="268" y="248"/>
                  <a:pt x="240" y="269"/>
                  <a:pt x="240" y="304"/>
                </a:cubicBezTo>
                <a:cubicBezTo>
                  <a:pt x="240" y="333"/>
                  <a:pt x="268" y="361"/>
                  <a:pt x="296" y="361"/>
                </a:cubicBezTo>
                <a:cubicBezTo>
                  <a:pt x="332" y="361"/>
                  <a:pt x="353" y="333"/>
                  <a:pt x="353" y="304"/>
                </a:cubicBezTo>
                <a:cubicBezTo>
                  <a:pt x="353" y="269"/>
                  <a:pt x="332" y="248"/>
                  <a:pt x="296" y="248"/>
                </a:cubicBezTo>
                <a:close/>
                <a:moveTo>
                  <a:pt x="296" y="135"/>
                </a:moveTo>
                <a:lnTo>
                  <a:pt x="296" y="135"/>
                </a:lnTo>
                <a:cubicBezTo>
                  <a:pt x="282" y="135"/>
                  <a:pt x="268" y="120"/>
                  <a:pt x="268" y="106"/>
                </a:cubicBezTo>
                <a:cubicBezTo>
                  <a:pt x="268" y="29"/>
                  <a:pt x="268" y="29"/>
                  <a:pt x="268" y="29"/>
                </a:cubicBezTo>
                <a:cubicBezTo>
                  <a:pt x="268" y="15"/>
                  <a:pt x="282" y="0"/>
                  <a:pt x="296" y="0"/>
                </a:cubicBezTo>
                <a:cubicBezTo>
                  <a:pt x="318" y="0"/>
                  <a:pt x="325" y="15"/>
                  <a:pt x="325" y="29"/>
                </a:cubicBezTo>
                <a:cubicBezTo>
                  <a:pt x="325" y="106"/>
                  <a:pt x="325" y="106"/>
                  <a:pt x="325" y="106"/>
                </a:cubicBezTo>
                <a:cubicBezTo>
                  <a:pt x="325" y="120"/>
                  <a:pt x="318" y="135"/>
                  <a:pt x="296" y="135"/>
                </a:cubicBezTo>
                <a:close/>
                <a:moveTo>
                  <a:pt x="176" y="460"/>
                </a:moveTo>
                <a:lnTo>
                  <a:pt x="176" y="460"/>
                </a:lnTo>
                <a:cubicBezTo>
                  <a:pt x="162" y="481"/>
                  <a:pt x="162" y="481"/>
                  <a:pt x="162" y="481"/>
                </a:cubicBezTo>
                <a:cubicBezTo>
                  <a:pt x="113" y="531"/>
                  <a:pt x="113" y="531"/>
                  <a:pt x="113" y="531"/>
                </a:cubicBezTo>
                <a:cubicBezTo>
                  <a:pt x="106" y="538"/>
                  <a:pt x="98" y="538"/>
                  <a:pt x="91" y="538"/>
                </a:cubicBezTo>
                <a:cubicBezTo>
                  <a:pt x="77" y="538"/>
                  <a:pt x="63" y="524"/>
                  <a:pt x="63" y="509"/>
                </a:cubicBezTo>
                <a:cubicBezTo>
                  <a:pt x="63" y="502"/>
                  <a:pt x="63" y="495"/>
                  <a:pt x="70" y="488"/>
                </a:cubicBezTo>
                <a:cubicBezTo>
                  <a:pt x="120" y="439"/>
                  <a:pt x="120" y="439"/>
                  <a:pt x="120" y="439"/>
                </a:cubicBezTo>
                <a:cubicBezTo>
                  <a:pt x="141" y="424"/>
                  <a:pt x="141" y="424"/>
                  <a:pt x="141" y="424"/>
                </a:cubicBezTo>
                <a:cubicBezTo>
                  <a:pt x="141" y="417"/>
                  <a:pt x="148" y="417"/>
                  <a:pt x="155" y="417"/>
                </a:cubicBezTo>
                <a:cubicBezTo>
                  <a:pt x="176" y="417"/>
                  <a:pt x="183" y="424"/>
                  <a:pt x="183" y="446"/>
                </a:cubicBezTo>
                <a:cubicBezTo>
                  <a:pt x="183" y="453"/>
                  <a:pt x="183" y="460"/>
                  <a:pt x="176" y="460"/>
                </a:cubicBezTo>
                <a:close/>
                <a:moveTo>
                  <a:pt x="155" y="191"/>
                </a:moveTo>
                <a:lnTo>
                  <a:pt x="155" y="191"/>
                </a:lnTo>
                <a:cubicBezTo>
                  <a:pt x="148" y="191"/>
                  <a:pt x="141" y="184"/>
                  <a:pt x="141" y="177"/>
                </a:cubicBezTo>
                <a:cubicBezTo>
                  <a:pt x="120" y="163"/>
                  <a:pt x="120" y="163"/>
                  <a:pt x="120" y="163"/>
                </a:cubicBezTo>
                <a:cubicBezTo>
                  <a:pt x="70" y="113"/>
                  <a:pt x="70" y="113"/>
                  <a:pt x="70" y="113"/>
                </a:cubicBezTo>
                <a:cubicBezTo>
                  <a:pt x="63" y="106"/>
                  <a:pt x="63" y="99"/>
                  <a:pt x="63" y="92"/>
                </a:cubicBezTo>
                <a:cubicBezTo>
                  <a:pt x="63" y="78"/>
                  <a:pt x="77" y="64"/>
                  <a:pt x="91" y="64"/>
                </a:cubicBezTo>
                <a:cubicBezTo>
                  <a:pt x="98" y="64"/>
                  <a:pt x="106" y="71"/>
                  <a:pt x="113" y="78"/>
                </a:cubicBezTo>
                <a:cubicBezTo>
                  <a:pt x="162" y="128"/>
                  <a:pt x="162" y="128"/>
                  <a:pt x="162" y="128"/>
                </a:cubicBezTo>
                <a:cubicBezTo>
                  <a:pt x="176" y="142"/>
                  <a:pt x="176" y="142"/>
                  <a:pt x="176" y="142"/>
                </a:cubicBezTo>
                <a:cubicBezTo>
                  <a:pt x="183" y="149"/>
                  <a:pt x="183" y="156"/>
                  <a:pt x="183" y="163"/>
                </a:cubicBezTo>
                <a:cubicBezTo>
                  <a:pt x="183" y="177"/>
                  <a:pt x="176" y="191"/>
                  <a:pt x="155" y="191"/>
                </a:cubicBezTo>
                <a:close/>
                <a:moveTo>
                  <a:pt x="98" y="276"/>
                </a:moveTo>
                <a:lnTo>
                  <a:pt x="98" y="276"/>
                </a:lnTo>
                <a:cubicBezTo>
                  <a:pt x="120" y="276"/>
                  <a:pt x="127" y="283"/>
                  <a:pt x="127" y="304"/>
                </a:cubicBezTo>
                <a:cubicBezTo>
                  <a:pt x="127" y="318"/>
                  <a:pt x="120" y="333"/>
                  <a:pt x="98" y="333"/>
                </a:cubicBezTo>
                <a:cubicBezTo>
                  <a:pt x="28" y="333"/>
                  <a:pt x="28" y="333"/>
                  <a:pt x="28" y="333"/>
                </a:cubicBezTo>
                <a:cubicBezTo>
                  <a:pt x="7" y="333"/>
                  <a:pt x="0" y="318"/>
                  <a:pt x="0" y="304"/>
                </a:cubicBezTo>
                <a:cubicBezTo>
                  <a:pt x="0" y="283"/>
                  <a:pt x="7" y="276"/>
                  <a:pt x="28" y="276"/>
                </a:cubicBezTo>
                <a:cubicBezTo>
                  <a:pt x="98" y="276"/>
                  <a:pt x="98" y="276"/>
                  <a:pt x="98" y="276"/>
                </a:cubicBezTo>
                <a:close/>
                <a:moveTo>
                  <a:pt x="296" y="474"/>
                </a:moveTo>
                <a:lnTo>
                  <a:pt x="296" y="474"/>
                </a:lnTo>
                <a:cubicBezTo>
                  <a:pt x="318" y="474"/>
                  <a:pt x="325" y="481"/>
                  <a:pt x="325" y="502"/>
                </a:cubicBezTo>
                <a:cubicBezTo>
                  <a:pt x="325" y="573"/>
                  <a:pt x="325" y="573"/>
                  <a:pt x="325" y="573"/>
                </a:cubicBezTo>
                <a:cubicBezTo>
                  <a:pt x="325" y="594"/>
                  <a:pt x="318" y="601"/>
                  <a:pt x="296" y="601"/>
                </a:cubicBezTo>
                <a:cubicBezTo>
                  <a:pt x="282" y="601"/>
                  <a:pt x="268" y="594"/>
                  <a:pt x="268" y="573"/>
                </a:cubicBezTo>
                <a:cubicBezTo>
                  <a:pt x="268" y="502"/>
                  <a:pt x="268" y="502"/>
                  <a:pt x="268" y="502"/>
                </a:cubicBezTo>
                <a:cubicBezTo>
                  <a:pt x="268" y="481"/>
                  <a:pt x="282" y="474"/>
                  <a:pt x="296" y="474"/>
                </a:cubicBezTo>
                <a:close/>
                <a:moveTo>
                  <a:pt x="438" y="417"/>
                </a:moveTo>
                <a:lnTo>
                  <a:pt x="438" y="417"/>
                </a:lnTo>
                <a:cubicBezTo>
                  <a:pt x="445" y="417"/>
                  <a:pt x="452" y="417"/>
                  <a:pt x="459" y="424"/>
                </a:cubicBezTo>
                <a:cubicBezTo>
                  <a:pt x="473" y="439"/>
                  <a:pt x="473" y="439"/>
                  <a:pt x="473" y="439"/>
                </a:cubicBezTo>
                <a:cubicBezTo>
                  <a:pt x="522" y="488"/>
                  <a:pt x="522" y="488"/>
                  <a:pt x="522" y="488"/>
                </a:cubicBezTo>
                <a:cubicBezTo>
                  <a:pt x="530" y="495"/>
                  <a:pt x="537" y="502"/>
                  <a:pt x="537" y="509"/>
                </a:cubicBezTo>
                <a:cubicBezTo>
                  <a:pt x="537" y="524"/>
                  <a:pt x="522" y="538"/>
                  <a:pt x="508" y="538"/>
                </a:cubicBezTo>
                <a:cubicBezTo>
                  <a:pt x="501" y="538"/>
                  <a:pt x="494" y="538"/>
                  <a:pt x="487" y="531"/>
                </a:cubicBezTo>
                <a:cubicBezTo>
                  <a:pt x="438" y="481"/>
                  <a:pt x="438" y="481"/>
                  <a:pt x="438" y="481"/>
                </a:cubicBezTo>
                <a:cubicBezTo>
                  <a:pt x="424" y="460"/>
                  <a:pt x="424" y="460"/>
                  <a:pt x="424" y="460"/>
                </a:cubicBezTo>
                <a:cubicBezTo>
                  <a:pt x="417" y="460"/>
                  <a:pt x="409" y="453"/>
                  <a:pt x="409" y="446"/>
                </a:cubicBezTo>
                <a:cubicBezTo>
                  <a:pt x="409" y="424"/>
                  <a:pt x="424" y="417"/>
                  <a:pt x="438" y="41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69" name="Freeform 104"/>
          <p:cNvSpPr>
            <a:spLocks noChangeArrowheads="1"/>
          </p:cNvSpPr>
          <p:nvPr/>
        </p:nvSpPr>
        <p:spPr bwMode="auto">
          <a:xfrm rot="900000">
            <a:off x="11069557" y="3348934"/>
            <a:ext cx="279692" cy="277194"/>
          </a:xfrm>
          <a:custGeom>
            <a:avLst/>
            <a:gdLst>
              <a:gd name="T0" fmla="*/ 2147483646 w 496"/>
              <a:gd name="T1" fmla="*/ 2147483646 h 489"/>
              <a:gd name="T2" fmla="*/ 2147483646 w 496"/>
              <a:gd name="T3" fmla="*/ 2147483646 h 489"/>
              <a:gd name="T4" fmla="*/ 2147483646 w 496"/>
              <a:gd name="T5" fmla="*/ 2147483646 h 489"/>
              <a:gd name="T6" fmla="*/ 2147483646 w 496"/>
              <a:gd name="T7" fmla="*/ 2147483646 h 489"/>
              <a:gd name="T8" fmla="*/ 2147483646 w 496"/>
              <a:gd name="T9" fmla="*/ 2147483646 h 489"/>
              <a:gd name="T10" fmla="*/ 2147483646 w 496"/>
              <a:gd name="T11" fmla="*/ 2147483646 h 489"/>
              <a:gd name="T12" fmla="*/ 2147483646 w 496"/>
              <a:gd name="T13" fmla="*/ 2147483646 h 489"/>
              <a:gd name="T14" fmla="*/ 2147483646 w 496"/>
              <a:gd name="T15" fmla="*/ 2147483646 h 489"/>
              <a:gd name="T16" fmla="*/ 2147483646 w 496"/>
              <a:gd name="T17" fmla="*/ 2147483646 h 489"/>
              <a:gd name="T18" fmla="*/ 2147483646 w 496"/>
              <a:gd name="T19" fmla="*/ 2147483646 h 489"/>
              <a:gd name="T20" fmla="*/ 2147483646 w 496"/>
              <a:gd name="T21" fmla="*/ 2147483646 h 489"/>
              <a:gd name="T22" fmla="*/ 2147483646 w 496"/>
              <a:gd name="T23" fmla="*/ 2147483646 h 489"/>
              <a:gd name="T24" fmla="*/ 2147483646 w 496"/>
              <a:gd name="T25" fmla="*/ 2147483646 h 489"/>
              <a:gd name="T26" fmla="*/ 2147483646 w 496"/>
              <a:gd name="T27" fmla="*/ 2147483646 h 489"/>
              <a:gd name="T28" fmla="*/ 2147483646 w 496"/>
              <a:gd name="T29" fmla="*/ 2147483646 h 489"/>
              <a:gd name="T30" fmla="*/ 2147483646 w 496"/>
              <a:gd name="T31" fmla="*/ 2147483646 h 489"/>
              <a:gd name="T32" fmla="*/ 2147483646 w 496"/>
              <a:gd name="T33" fmla="*/ 2147483646 h 489"/>
              <a:gd name="T34" fmla="*/ 2147483646 w 496"/>
              <a:gd name="T35" fmla="*/ 2147483646 h 489"/>
              <a:gd name="T36" fmla="*/ 2147483646 w 496"/>
              <a:gd name="T37" fmla="*/ 2147483646 h 489"/>
              <a:gd name="T38" fmla="*/ 2147483646 w 496"/>
              <a:gd name="T39" fmla="*/ 0 h 489"/>
              <a:gd name="T40" fmla="*/ 2147483646 w 496"/>
              <a:gd name="T41" fmla="*/ 2147483646 h 489"/>
              <a:gd name="T42" fmla="*/ 2147483646 w 496"/>
              <a:gd name="T43" fmla="*/ 2147483646 h 489"/>
              <a:gd name="T44" fmla="*/ 2147483646 w 496"/>
              <a:gd name="T45" fmla="*/ 2147483646 h 489"/>
              <a:gd name="T46" fmla="*/ 2147483646 w 496"/>
              <a:gd name="T47" fmla="*/ 2147483646 h 489"/>
              <a:gd name="T48" fmla="*/ 2147483646 w 496"/>
              <a:gd name="T49" fmla="*/ 2147483646 h 489"/>
              <a:gd name="T50" fmla="*/ 2147483646 w 496"/>
              <a:gd name="T51" fmla="*/ 2147483646 h 489"/>
              <a:gd name="T52" fmla="*/ 2147483646 w 496"/>
              <a:gd name="T53" fmla="*/ 2147483646 h 489"/>
              <a:gd name="T54" fmla="*/ 2147483646 w 496"/>
              <a:gd name="T55" fmla="*/ 2147483646 h 489"/>
              <a:gd name="T56" fmla="*/ 2147483646 w 496"/>
              <a:gd name="T57" fmla="*/ 2147483646 h 489"/>
              <a:gd name="T58" fmla="*/ 2147483646 w 496"/>
              <a:gd name="T59" fmla="*/ 2147483646 h 489"/>
              <a:gd name="T60" fmla="*/ 0 w 496"/>
              <a:gd name="T61" fmla="*/ 2147483646 h 489"/>
              <a:gd name="T62" fmla="*/ 2147483646 w 496"/>
              <a:gd name="T63" fmla="*/ 2147483646 h 489"/>
              <a:gd name="T64" fmla="*/ 2147483646 w 496"/>
              <a:gd name="T65" fmla="*/ 2147483646 h 489"/>
              <a:gd name="T66" fmla="*/ 2147483646 w 496"/>
              <a:gd name="T67" fmla="*/ 2147483646 h 489"/>
              <a:gd name="T68" fmla="*/ 2147483646 w 496"/>
              <a:gd name="T69" fmla="*/ 2147483646 h 489"/>
              <a:gd name="T70" fmla="*/ 2147483646 w 496"/>
              <a:gd name="T71" fmla="*/ 2147483646 h 489"/>
              <a:gd name="T72" fmla="*/ 2147483646 w 496"/>
              <a:gd name="T73" fmla="*/ 2147483646 h 489"/>
              <a:gd name="T74" fmla="*/ 2147483646 w 496"/>
              <a:gd name="T75" fmla="*/ 2147483646 h 489"/>
              <a:gd name="T76" fmla="*/ 2147483646 w 496"/>
              <a:gd name="T77" fmla="*/ 2147483646 h 489"/>
              <a:gd name="T78" fmla="*/ 2147483646 w 496"/>
              <a:gd name="T79" fmla="*/ 2147483646 h 489"/>
              <a:gd name="T80" fmla="*/ 2147483646 w 496"/>
              <a:gd name="T81" fmla="*/ 2147483646 h 489"/>
              <a:gd name="T82" fmla="*/ 2147483646 w 496"/>
              <a:gd name="T83" fmla="*/ 2147483646 h 489"/>
              <a:gd name="T84" fmla="*/ 2147483646 w 496"/>
              <a:gd name="T85" fmla="*/ 2147483646 h 489"/>
              <a:gd name="T86" fmla="*/ 2147483646 w 496"/>
              <a:gd name="T87" fmla="*/ 2147483646 h 489"/>
              <a:gd name="T88" fmla="*/ 2147483646 w 496"/>
              <a:gd name="T89" fmla="*/ 2147483646 h 489"/>
              <a:gd name="T90" fmla="*/ 2147483646 w 496"/>
              <a:gd name="T91" fmla="*/ 2147483646 h 48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96" h="489">
                <a:moveTo>
                  <a:pt x="466" y="276"/>
                </a:moveTo>
                <a:lnTo>
                  <a:pt x="466" y="276"/>
                </a:lnTo>
                <a:cubicBezTo>
                  <a:pt x="445" y="276"/>
                  <a:pt x="445" y="276"/>
                  <a:pt x="445" y="276"/>
                </a:cubicBezTo>
                <a:cubicBezTo>
                  <a:pt x="431" y="276"/>
                  <a:pt x="417" y="261"/>
                  <a:pt x="417" y="247"/>
                </a:cubicBezTo>
                <a:cubicBezTo>
                  <a:pt x="417" y="226"/>
                  <a:pt x="431" y="219"/>
                  <a:pt x="445" y="219"/>
                </a:cubicBezTo>
                <a:cubicBezTo>
                  <a:pt x="466" y="219"/>
                  <a:pt x="466" y="219"/>
                  <a:pt x="466" y="219"/>
                </a:cubicBezTo>
                <a:cubicBezTo>
                  <a:pt x="480" y="219"/>
                  <a:pt x="495" y="226"/>
                  <a:pt x="495" y="247"/>
                </a:cubicBezTo>
                <a:cubicBezTo>
                  <a:pt x="495" y="261"/>
                  <a:pt x="480" y="276"/>
                  <a:pt x="466" y="276"/>
                </a:cubicBezTo>
                <a:close/>
                <a:moveTo>
                  <a:pt x="424" y="106"/>
                </a:moveTo>
                <a:lnTo>
                  <a:pt x="424" y="106"/>
                </a:lnTo>
                <a:cubicBezTo>
                  <a:pt x="410" y="120"/>
                  <a:pt x="410" y="120"/>
                  <a:pt x="410" y="120"/>
                </a:cubicBezTo>
                <a:cubicBezTo>
                  <a:pt x="403" y="127"/>
                  <a:pt x="396" y="134"/>
                  <a:pt x="389" y="134"/>
                </a:cubicBezTo>
                <a:cubicBezTo>
                  <a:pt x="375" y="134"/>
                  <a:pt x="360" y="120"/>
                  <a:pt x="360" y="106"/>
                </a:cubicBezTo>
                <a:cubicBezTo>
                  <a:pt x="360" y="99"/>
                  <a:pt x="360" y="92"/>
                  <a:pt x="367" y="85"/>
                </a:cubicBezTo>
                <a:cubicBezTo>
                  <a:pt x="389" y="63"/>
                  <a:pt x="389" y="63"/>
                  <a:pt x="389" y="63"/>
                </a:cubicBezTo>
                <a:cubicBezTo>
                  <a:pt x="396" y="56"/>
                  <a:pt x="403" y="56"/>
                  <a:pt x="410" y="56"/>
                </a:cubicBezTo>
                <a:cubicBezTo>
                  <a:pt x="424" y="56"/>
                  <a:pt x="438" y="71"/>
                  <a:pt x="438" y="85"/>
                </a:cubicBezTo>
                <a:cubicBezTo>
                  <a:pt x="438" y="92"/>
                  <a:pt x="431" y="99"/>
                  <a:pt x="424" y="106"/>
                </a:cubicBezTo>
                <a:close/>
                <a:moveTo>
                  <a:pt x="247" y="360"/>
                </a:moveTo>
                <a:lnTo>
                  <a:pt x="247" y="360"/>
                </a:lnTo>
                <a:cubicBezTo>
                  <a:pt x="205" y="360"/>
                  <a:pt x="169" y="332"/>
                  <a:pt x="148" y="304"/>
                </a:cubicBezTo>
                <a:cubicBezTo>
                  <a:pt x="141" y="276"/>
                  <a:pt x="141" y="276"/>
                  <a:pt x="141" y="276"/>
                </a:cubicBezTo>
                <a:cubicBezTo>
                  <a:pt x="134" y="261"/>
                  <a:pt x="134" y="254"/>
                  <a:pt x="134" y="247"/>
                </a:cubicBezTo>
                <a:cubicBezTo>
                  <a:pt x="134" y="184"/>
                  <a:pt x="184" y="134"/>
                  <a:pt x="247" y="134"/>
                </a:cubicBezTo>
                <a:cubicBezTo>
                  <a:pt x="311" y="134"/>
                  <a:pt x="360" y="184"/>
                  <a:pt x="360" y="247"/>
                </a:cubicBezTo>
                <a:cubicBezTo>
                  <a:pt x="360" y="311"/>
                  <a:pt x="311" y="360"/>
                  <a:pt x="247" y="360"/>
                </a:cubicBezTo>
                <a:close/>
                <a:moveTo>
                  <a:pt x="247" y="191"/>
                </a:moveTo>
                <a:lnTo>
                  <a:pt x="247" y="191"/>
                </a:lnTo>
                <a:cubicBezTo>
                  <a:pt x="219" y="191"/>
                  <a:pt x="191" y="212"/>
                  <a:pt x="191" y="247"/>
                </a:cubicBezTo>
                <a:cubicBezTo>
                  <a:pt x="191" y="276"/>
                  <a:pt x="219" y="304"/>
                  <a:pt x="247" y="304"/>
                </a:cubicBezTo>
                <a:cubicBezTo>
                  <a:pt x="276" y="304"/>
                  <a:pt x="304" y="276"/>
                  <a:pt x="304" y="247"/>
                </a:cubicBezTo>
                <a:cubicBezTo>
                  <a:pt x="304" y="212"/>
                  <a:pt x="276" y="191"/>
                  <a:pt x="247" y="191"/>
                </a:cubicBezTo>
                <a:close/>
                <a:moveTo>
                  <a:pt x="247" y="78"/>
                </a:moveTo>
                <a:lnTo>
                  <a:pt x="247" y="78"/>
                </a:lnTo>
                <a:cubicBezTo>
                  <a:pt x="233" y="78"/>
                  <a:pt x="219" y="63"/>
                  <a:pt x="219" y="49"/>
                </a:cubicBezTo>
                <a:cubicBezTo>
                  <a:pt x="219" y="28"/>
                  <a:pt x="219" y="28"/>
                  <a:pt x="219" y="28"/>
                </a:cubicBezTo>
                <a:cubicBezTo>
                  <a:pt x="219" y="14"/>
                  <a:pt x="233" y="0"/>
                  <a:pt x="247" y="0"/>
                </a:cubicBezTo>
                <a:cubicBezTo>
                  <a:pt x="261" y="0"/>
                  <a:pt x="276" y="14"/>
                  <a:pt x="276" y="28"/>
                </a:cubicBezTo>
                <a:cubicBezTo>
                  <a:pt x="276" y="49"/>
                  <a:pt x="276" y="49"/>
                  <a:pt x="276" y="49"/>
                </a:cubicBezTo>
                <a:cubicBezTo>
                  <a:pt x="276" y="63"/>
                  <a:pt x="261" y="78"/>
                  <a:pt x="247" y="78"/>
                </a:cubicBezTo>
                <a:close/>
                <a:moveTo>
                  <a:pt x="106" y="134"/>
                </a:moveTo>
                <a:lnTo>
                  <a:pt x="106" y="134"/>
                </a:lnTo>
                <a:cubicBezTo>
                  <a:pt x="99" y="134"/>
                  <a:pt x="92" y="127"/>
                  <a:pt x="85" y="120"/>
                </a:cubicBezTo>
                <a:cubicBezTo>
                  <a:pt x="71" y="106"/>
                  <a:pt x="71" y="106"/>
                  <a:pt x="71" y="106"/>
                </a:cubicBezTo>
                <a:cubicBezTo>
                  <a:pt x="64" y="99"/>
                  <a:pt x="56" y="92"/>
                  <a:pt x="56" y="85"/>
                </a:cubicBezTo>
                <a:cubicBezTo>
                  <a:pt x="56" y="71"/>
                  <a:pt x="71" y="56"/>
                  <a:pt x="85" y="56"/>
                </a:cubicBezTo>
                <a:cubicBezTo>
                  <a:pt x="92" y="56"/>
                  <a:pt x="99" y="56"/>
                  <a:pt x="106" y="63"/>
                </a:cubicBezTo>
                <a:cubicBezTo>
                  <a:pt x="127" y="85"/>
                  <a:pt x="127" y="85"/>
                  <a:pt x="127" y="85"/>
                </a:cubicBezTo>
                <a:cubicBezTo>
                  <a:pt x="134" y="92"/>
                  <a:pt x="134" y="99"/>
                  <a:pt x="134" y="106"/>
                </a:cubicBezTo>
                <a:cubicBezTo>
                  <a:pt x="134" y="120"/>
                  <a:pt x="120" y="134"/>
                  <a:pt x="106" y="134"/>
                </a:cubicBezTo>
                <a:close/>
                <a:moveTo>
                  <a:pt x="78" y="247"/>
                </a:moveTo>
                <a:lnTo>
                  <a:pt x="78" y="247"/>
                </a:lnTo>
                <a:cubicBezTo>
                  <a:pt x="78" y="261"/>
                  <a:pt x="64" y="276"/>
                  <a:pt x="49" y="276"/>
                </a:cubicBezTo>
                <a:cubicBezTo>
                  <a:pt x="28" y="276"/>
                  <a:pt x="28" y="276"/>
                  <a:pt x="28" y="276"/>
                </a:cubicBezTo>
                <a:cubicBezTo>
                  <a:pt x="14" y="276"/>
                  <a:pt x="0" y="261"/>
                  <a:pt x="0" y="247"/>
                </a:cubicBezTo>
                <a:cubicBezTo>
                  <a:pt x="0" y="226"/>
                  <a:pt x="14" y="219"/>
                  <a:pt x="28" y="219"/>
                </a:cubicBezTo>
                <a:cubicBezTo>
                  <a:pt x="49" y="219"/>
                  <a:pt x="49" y="219"/>
                  <a:pt x="49" y="219"/>
                </a:cubicBezTo>
                <a:cubicBezTo>
                  <a:pt x="64" y="219"/>
                  <a:pt x="78" y="226"/>
                  <a:pt x="78" y="247"/>
                </a:cubicBezTo>
                <a:close/>
                <a:moveTo>
                  <a:pt x="85" y="367"/>
                </a:moveTo>
                <a:lnTo>
                  <a:pt x="85" y="367"/>
                </a:lnTo>
                <a:cubicBezTo>
                  <a:pt x="92" y="360"/>
                  <a:pt x="99" y="360"/>
                  <a:pt x="106" y="360"/>
                </a:cubicBezTo>
                <a:cubicBezTo>
                  <a:pt x="120" y="360"/>
                  <a:pt x="134" y="367"/>
                  <a:pt x="134" y="389"/>
                </a:cubicBezTo>
                <a:cubicBezTo>
                  <a:pt x="134" y="396"/>
                  <a:pt x="134" y="403"/>
                  <a:pt x="127" y="403"/>
                </a:cubicBezTo>
                <a:cubicBezTo>
                  <a:pt x="106" y="424"/>
                  <a:pt x="106" y="424"/>
                  <a:pt x="106" y="424"/>
                </a:cubicBezTo>
                <a:cubicBezTo>
                  <a:pt x="99" y="431"/>
                  <a:pt x="92" y="431"/>
                  <a:pt x="85" y="431"/>
                </a:cubicBezTo>
                <a:cubicBezTo>
                  <a:pt x="71" y="431"/>
                  <a:pt x="56" y="424"/>
                  <a:pt x="56" y="403"/>
                </a:cubicBezTo>
                <a:cubicBezTo>
                  <a:pt x="56" y="396"/>
                  <a:pt x="64" y="389"/>
                  <a:pt x="71" y="389"/>
                </a:cubicBezTo>
                <a:lnTo>
                  <a:pt x="85" y="367"/>
                </a:lnTo>
                <a:close/>
                <a:moveTo>
                  <a:pt x="247" y="417"/>
                </a:moveTo>
                <a:lnTo>
                  <a:pt x="247" y="417"/>
                </a:lnTo>
                <a:cubicBezTo>
                  <a:pt x="261" y="417"/>
                  <a:pt x="276" y="424"/>
                  <a:pt x="276" y="445"/>
                </a:cubicBezTo>
                <a:cubicBezTo>
                  <a:pt x="276" y="459"/>
                  <a:pt x="276" y="459"/>
                  <a:pt x="276" y="459"/>
                </a:cubicBezTo>
                <a:cubicBezTo>
                  <a:pt x="276" y="481"/>
                  <a:pt x="261" y="488"/>
                  <a:pt x="247" y="488"/>
                </a:cubicBezTo>
                <a:cubicBezTo>
                  <a:pt x="233" y="488"/>
                  <a:pt x="219" y="481"/>
                  <a:pt x="219" y="459"/>
                </a:cubicBezTo>
                <a:cubicBezTo>
                  <a:pt x="219" y="445"/>
                  <a:pt x="219" y="445"/>
                  <a:pt x="219" y="445"/>
                </a:cubicBezTo>
                <a:cubicBezTo>
                  <a:pt x="219" y="424"/>
                  <a:pt x="233" y="417"/>
                  <a:pt x="247" y="417"/>
                </a:cubicBezTo>
                <a:close/>
                <a:moveTo>
                  <a:pt x="389" y="360"/>
                </a:moveTo>
                <a:lnTo>
                  <a:pt x="389" y="360"/>
                </a:lnTo>
                <a:cubicBezTo>
                  <a:pt x="396" y="360"/>
                  <a:pt x="403" y="360"/>
                  <a:pt x="410" y="367"/>
                </a:cubicBezTo>
                <a:cubicBezTo>
                  <a:pt x="424" y="389"/>
                  <a:pt x="424" y="389"/>
                  <a:pt x="424" y="389"/>
                </a:cubicBezTo>
                <a:cubicBezTo>
                  <a:pt x="431" y="389"/>
                  <a:pt x="438" y="396"/>
                  <a:pt x="438" y="403"/>
                </a:cubicBezTo>
                <a:cubicBezTo>
                  <a:pt x="438" y="424"/>
                  <a:pt x="424" y="431"/>
                  <a:pt x="410" y="431"/>
                </a:cubicBezTo>
                <a:cubicBezTo>
                  <a:pt x="403" y="431"/>
                  <a:pt x="396" y="431"/>
                  <a:pt x="389" y="424"/>
                </a:cubicBezTo>
                <a:cubicBezTo>
                  <a:pt x="367" y="403"/>
                  <a:pt x="367" y="403"/>
                  <a:pt x="367" y="403"/>
                </a:cubicBezTo>
                <a:cubicBezTo>
                  <a:pt x="360" y="403"/>
                  <a:pt x="360" y="396"/>
                  <a:pt x="360" y="389"/>
                </a:cubicBezTo>
                <a:cubicBezTo>
                  <a:pt x="360" y="367"/>
                  <a:pt x="375" y="360"/>
                  <a:pt x="389" y="36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71" name="Freeform 105"/>
          <p:cNvSpPr>
            <a:spLocks noChangeArrowheads="1"/>
          </p:cNvSpPr>
          <p:nvPr/>
        </p:nvSpPr>
        <p:spPr bwMode="auto">
          <a:xfrm rot="900000">
            <a:off x="11198818" y="5517393"/>
            <a:ext cx="342123" cy="342124"/>
          </a:xfrm>
          <a:custGeom>
            <a:avLst/>
            <a:gdLst>
              <a:gd name="T0" fmla="*/ 2147483646 w 602"/>
              <a:gd name="T1" fmla="*/ 2147483646 h 602"/>
              <a:gd name="T2" fmla="*/ 2147483646 w 602"/>
              <a:gd name="T3" fmla="*/ 2147483646 h 602"/>
              <a:gd name="T4" fmla="*/ 2147483646 w 602"/>
              <a:gd name="T5" fmla="*/ 2147483646 h 602"/>
              <a:gd name="T6" fmla="*/ 2147483646 w 602"/>
              <a:gd name="T7" fmla="*/ 2147483646 h 602"/>
              <a:gd name="T8" fmla="*/ 2147483646 w 602"/>
              <a:gd name="T9" fmla="*/ 2147483646 h 602"/>
              <a:gd name="T10" fmla="*/ 2147483646 w 602"/>
              <a:gd name="T11" fmla="*/ 2147483646 h 602"/>
              <a:gd name="T12" fmla="*/ 2147483646 w 602"/>
              <a:gd name="T13" fmla="*/ 2147483646 h 602"/>
              <a:gd name="T14" fmla="*/ 2147483646 w 602"/>
              <a:gd name="T15" fmla="*/ 2147483646 h 602"/>
              <a:gd name="T16" fmla="*/ 2147483646 w 602"/>
              <a:gd name="T17" fmla="*/ 2147483646 h 602"/>
              <a:gd name="T18" fmla="*/ 2147483646 w 602"/>
              <a:gd name="T19" fmla="*/ 2147483646 h 602"/>
              <a:gd name="T20" fmla="*/ 2147483646 w 602"/>
              <a:gd name="T21" fmla="*/ 0 h 602"/>
              <a:gd name="T22" fmla="*/ 2147483646 w 602"/>
              <a:gd name="T23" fmla="*/ 0 h 602"/>
              <a:gd name="T24" fmla="*/ 2147483646 w 602"/>
              <a:gd name="T25" fmla="*/ 2147483646 h 602"/>
              <a:gd name="T26" fmla="*/ 2147483646 w 602"/>
              <a:gd name="T27" fmla="*/ 2147483646 h 602"/>
              <a:gd name="T28" fmla="*/ 2147483646 w 602"/>
              <a:gd name="T29" fmla="*/ 2147483646 h 602"/>
              <a:gd name="T30" fmla="*/ 2147483646 w 602"/>
              <a:gd name="T31" fmla="*/ 2147483646 h 602"/>
              <a:gd name="T32" fmla="*/ 2147483646 w 602"/>
              <a:gd name="T33" fmla="*/ 2147483646 h 602"/>
              <a:gd name="T34" fmla="*/ 2147483646 w 602"/>
              <a:gd name="T35" fmla="*/ 2147483646 h 602"/>
              <a:gd name="T36" fmla="*/ 2147483646 w 602"/>
              <a:gd name="T37" fmla="*/ 2147483646 h 602"/>
              <a:gd name="T38" fmla="*/ 2147483646 w 602"/>
              <a:gd name="T39" fmla="*/ 2147483646 h 602"/>
              <a:gd name="T40" fmla="*/ 0 w 602"/>
              <a:gd name="T41" fmla="*/ 2147483646 h 602"/>
              <a:gd name="T42" fmla="*/ 0 w 602"/>
              <a:gd name="T43" fmla="*/ 2147483646 h 602"/>
              <a:gd name="T44" fmla="*/ 2147483646 w 602"/>
              <a:gd name="T45" fmla="*/ 2147483646 h 602"/>
              <a:gd name="T46" fmla="*/ 2147483646 w 602"/>
              <a:gd name="T47" fmla="*/ 2147483646 h 602"/>
              <a:gd name="T48" fmla="*/ 2147483646 w 602"/>
              <a:gd name="T49" fmla="*/ 2147483646 h 602"/>
              <a:gd name="T50" fmla="*/ 2147483646 w 602"/>
              <a:gd name="T51" fmla="*/ 2147483646 h 602"/>
              <a:gd name="T52" fmla="*/ 2147483646 w 602"/>
              <a:gd name="T53" fmla="*/ 2147483646 h 602"/>
              <a:gd name="T54" fmla="*/ 2147483646 w 602"/>
              <a:gd name="T55" fmla="*/ 2147483646 h 602"/>
              <a:gd name="T56" fmla="*/ 2147483646 w 602"/>
              <a:gd name="T57" fmla="*/ 2147483646 h 602"/>
              <a:gd name="T58" fmla="*/ 2147483646 w 602"/>
              <a:gd name="T59" fmla="*/ 2147483646 h 602"/>
              <a:gd name="T60" fmla="*/ 2147483646 w 602"/>
              <a:gd name="T61" fmla="*/ 2147483646 h 60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602" h="602">
                <a:moveTo>
                  <a:pt x="573" y="488"/>
                </a:moveTo>
                <a:lnTo>
                  <a:pt x="573" y="488"/>
                </a:lnTo>
                <a:cubicBezTo>
                  <a:pt x="481" y="488"/>
                  <a:pt x="481" y="488"/>
                  <a:pt x="481" y="488"/>
                </a:cubicBezTo>
                <a:cubicBezTo>
                  <a:pt x="481" y="347"/>
                  <a:pt x="481" y="347"/>
                  <a:pt x="481" y="347"/>
                </a:cubicBezTo>
                <a:cubicBezTo>
                  <a:pt x="544" y="347"/>
                  <a:pt x="544" y="347"/>
                  <a:pt x="544" y="347"/>
                </a:cubicBezTo>
                <a:cubicBezTo>
                  <a:pt x="544" y="57"/>
                  <a:pt x="544" y="57"/>
                  <a:pt x="544" y="57"/>
                </a:cubicBezTo>
                <a:cubicBezTo>
                  <a:pt x="205" y="57"/>
                  <a:pt x="205" y="57"/>
                  <a:pt x="205" y="57"/>
                </a:cubicBezTo>
                <a:cubicBezTo>
                  <a:pt x="205" y="85"/>
                  <a:pt x="205" y="85"/>
                  <a:pt x="205" y="85"/>
                </a:cubicBezTo>
                <a:cubicBezTo>
                  <a:pt x="149" y="85"/>
                  <a:pt x="149" y="85"/>
                  <a:pt x="149" y="85"/>
                </a:cubicBezTo>
                <a:cubicBezTo>
                  <a:pt x="149" y="29"/>
                  <a:pt x="149" y="29"/>
                  <a:pt x="149" y="29"/>
                </a:cubicBezTo>
                <a:cubicBezTo>
                  <a:pt x="149" y="15"/>
                  <a:pt x="163" y="0"/>
                  <a:pt x="177" y="0"/>
                </a:cubicBezTo>
                <a:cubicBezTo>
                  <a:pt x="573" y="0"/>
                  <a:pt x="573" y="0"/>
                  <a:pt x="573" y="0"/>
                </a:cubicBezTo>
                <a:cubicBezTo>
                  <a:pt x="594" y="0"/>
                  <a:pt x="601" y="15"/>
                  <a:pt x="601" y="29"/>
                </a:cubicBezTo>
                <a:cubicBezTo>
                  <a:pt x="601" y="460"/>
                  <a:pt x="601" y="460"/>
                  <a:pt x="601" y="460"/>
                </a:cubicBezTo>
                <a:cubicBezTo>
                  <a:pt x="601" y="481"/>
                  <a:pt x="594" y="488"/>
                  <a:pt x="573" y="488"/>
                </a:cubicBezTo>
                <a:close/>
                <a:moveTo>
                  <a:pt x="453" y="142"/>
                </a:moveTo>
                <a:lnTo>
                  <a:pt x="453" y="142"/>
                </a:lnTo>
                <a:cubicBezTo>
                  <a:pt x="453" y="573"/>
                  <a:pt x="453" y="573"/>
                  <a:pt x="453" y="573"/>
                </a:cubicBezTo>
                <a:cubicBezTo>
                  <a:pt x="453" y="594"/>
                  <a:pt x="439" y="601"/>
                  <a:pt x="424" y="601"/>
                </a:cubicBezTo>
                <a:cubicBezTo>
                  <a:pt x="29" y="601"/>
                  <a:pt x="29" y="601"/>
                  <a:pt x="29" y="601"/>
                </a:cubicBezTo>
                <a:cubicBezTo>
                  <a:pt x="15" y="601"/>
                  <a:pt x="0" y="594"/>
                  <a:pt x="0" y="573"/>
                </a:cubicBezTo>
                <a:cubicBezTo>
                  <a:pt x="0" y="142"/>
                  <a:pt x="0" y="142"/>
                  <a:pt x="0" y="142"/>
                </a:cubicBezTo>
                <a:cubicBezTo>
                  <a:pt x="0" y="128"/>
                  <a:pt x="15" y="113"/>
                  <a:pt x="29" y="113"/>
                </a:cubicBezTo>
                <a:cubicBezTo>
                  <a:pt x="424" y="113"/>
                  <a:pt x="424" y="113"/>
                  <a:pt x="424" y="113"/>
                </a:cubicBezTo>
                <a:cubicBezTo>
                  <a:pt x="439" y="113"/>
                  <a:pt x="453" y="128"/>
                  <a:pt x="453" y="142"/>
                </a:cubicBezTo>
                <a:close/>
                <a:moveTo>
                  <a:pt x="396" y="170"/>
                </a:moveTo>
                <a:lnTo>
                  <a:pt x="396" y="170"/>
                </a:lnTo>
                <a:cubicBezTo>
                  <a:pt x="57" y="170"/>
                  <a:pt x="57" y="170"/>
                  <a:pt x="57" y="170"/>
                </a:cubicBezTo>
                <a:cubicBezTo>
                  <a:pt x="57" y="460"/>
                  <a:pt x="57" y="460"/>
                  <a:pt x="57" y="460"/>
                </a:cubicBezTo>
                <a:cubicBezTo>
                  <a:pt x="396" y="460"/>
                  <a:pt x="396" y="460"/>
                  <a:pt x="396" y="460"/>
                </a:cubicBezTo>
                <a:lnTo>
                  <a:pt x="396" y="17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73" name="Freeform 106"/>
          <p:cNvSpPr>
            <a:spLocks noChangeArrowheads="1"/>
          </p:cNvSpPr>
          <p:nvPr/>
        </p:nvSpPr>
        <p:spPr bwMode="auto">
          <a:xfrm rot="900000">
            <a:off x="9863598" y="4868784"/>
            <a:ext cx="257216" cy="277194"/>
          </a:xfrm>
          <a:custGeom>
            <a:avLst/>
            <a:gdLst>
              <a:gd name="T0" fmla="*/ 2147483646 w 453"/>
              <a:gd name="T1" fmla="*/ 2147483646 h 489"/>
              <a:gd name="T2" fmla="*/ 2147483646 w 453"/>
              <a:gd name="T3" fmla="*/ 2147483646 h 489"/>
              <a:gd name="T4" fmla="*/ 2147483646 w 453"/>
              <a:gd name="T5" fmla="*/ 2147483646 h 489"/>
              <a:gd name="T6" fmla="*/ 0 w 453"/>
              <a:gd name="T7" fmla="*/ 2147483646 h 489"/>
              <a:gd name="T8" fmla="*/ 0 w 453"/>
              <a:gd name="T9" fmla="*/ 2147483646 h 489"/>
              <a:gd name="T10" fmla="*/ 2147483646 w 453"/>
              <a:gd name="T11" fmla="*/ 0 h 489"/>
              <a:gd name="T12" fmla="*/ 2147483646 w 453"/>
              <a:gd name="T13" fmla="*/ 0 h 489"/>
              <a:gd name="T14" fmla="*/ 2147483646 w 453"/>
              <a:gd name="T15" fmla="*/ 2147483646 h 489"/>
              <a:gd name="T16" fmla="*/ 2147483646 w 453"/>
              <a:gd name="T17" fmla="*/ 2147483646 h 489"/>
              <a:gd name="T18" fmla="*/ 2147483646 w 453"/>
              <a:gd name="T19" fmla="*/ 2147483646 h 489"/>
              <a:gd name="T20" fmla="*/ 2147483646 w 453"/>
              <a:gd name="T21" fmla="*/ 2147483646 h 489"/>
              <a:gd name="T22" fmla="*/ 2147483646 w 453"/>
              <a:gd name="T23" fmla="*/ 2147483646 h 489"/>
              <a:gd name="T24" fmla="*/ 2147483646 w 453"/>
              <a:gd name="T25" fmla="*/ 2147483646 h 489"/>
              <a:gd name="T26" fmla="*/ 2147483646 w 453"/>
              <a:gd name="T27" fmla="*/ 2147483646 h 489"/>
              <a:gd name="T28" fmla="*/ 2147483646 w 453"/>
              <a:gd name="T29" fmla="*/ 2147483646 h 489"/>
              <a:gd name="T30" fmla="*/ 2147483646 w 453"/>
              <a:gd name="T31" fmla="*/ 2147483646 h 48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53" h="489">
                <a:moveTo>
                  <a:pt x="424" y="488"/>
                </a:moveTo>
                <a:lnTo>
                  <a:pt x="424" y="488"/>
                </a:lnTo>
                <a:cubicBezTo>
                  <a:pt x="28" y="488"/>
                  <a:pt x="28" y="488"/>
                  <a:pt x="28" y="488"/>
                </a:cubicBezTo>
                <a:cubicBezTo>
                  <a:pt x="14" y="488"/>
                  <a:pt x="0" y="481"/>
                  <a:pt x="0" y="459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14"/>
                  <a:pt x="14" y="0"/>
                  <a:pt x="28" y="0"/>
                </a:cubicBezTo>
                <a:cubicBezTo>
                  <a:pt x="424" y="0"/>
                  <a:pt x="424" y="0"/>
                  <a:pt x="424" y="0"/>
                </a:cubicBezTo>
                <a:cubicBezTo>
                  <a:pt x="445" y="0"/>
                  <a:pt x="452" y="14"/>
                  <a:pt x="452" y="28"/>
                </a:cubicBezTo>
                <a:cubicBezTo>
                  <a:pt x="452" y="459"/>
                  <a:pt x="452" y="459"/>
                  <a:pt x="452" y="459"/>
                </a:cubicBezTo>
                <a:cubicBezTo>
                  <a:pt x="452" y="481"/>
                  <a:pt x="445" y="488"/>
                  <a:pt x="424" y="488"/>
                </a:cubicBezTo>
                <a:close/>
                <a:moveTo>
                  <a:pt x="396" y="56"/>
                </a:moveTo>
                <a:lnTo>
                  <a:pt x="396" y="56"/>
                </a:lnTo>
                <a:cubicBezTo>
                  <a:pt x="56" y="56"/>
                  <a:pt x="56" y="56"/>
                  <a:pt x="56" y="56"/>
                </a:cubicBezTo>
                <a:cubicBezTo>
                  <a:pt x="56" y="346"/>
                  <a:pt x="56" y="346"/>
                  <a:pt x="56" y="346"/>
                </a:cubicBezTo>
                <a:cubicBezTo>
                  <a:pt x="396" y="346"/>
                  <a:pt x="396" y="346"/>
                  <a:pt x="396" y="346"/>
                </a:cubicBezTo>
                <a:lnTo>
                  <a:pt x="396" y="5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1" grpId="0" animBg="1"/>
      <p:bldP spid="53" grpId="0" animBg="1"/>
      <p:bldP spid="55" grpId="0" animBg="1"/>
      <p:bldP spid="57" grpId="0" animBg="1"/>
      <p:bldP spid="65" grpId="0" animBg="1"/>
      <p:bldP spid="67" grpId="0" animBg="1"/>
      <p:bldP spid="69" grpId="0" animBg="1"/>
      <p:bldP spid="71" grpId="0" animBg="1"/>
      <p:bldP spid="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BEC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5222240" y="771437"/>
            <a:ext cx="174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spc="600" dirty="0">
                <a:solidFill>
                  <a:srgbClr val="C00000"/>
                </a:solidFill>
                <a:latin typeface="字魂176号-创粗圆" panose="00000500000000000000" pitchFamily="2" charset="-122"/>
                <a:ea typeface="字魂176号-创粗圆" panose="00000500000000000000" pitchFamily="2" charset="-122"/>
              </a:rPr>
              <a:t>目录</a:t>
            </a:r>
            <a:endParaRPr lang="zh-CN" altLang="en-US" sz="4000" b="1" spc="600" dirty="0">
              <a:solidFill>
                <a:srgbClr val="C00000"/>
              </a:solidFill>
              <a:latin typeface="字魂176号-创粗圆" panose="00000500000000000000" pitchFamily="2" charset="-122"/>
              <a:ea typeface="字魂176号-创粗圆" panose="00000500000000000000" pitchFamily="2" charset="-122"/>
            </a:endParaRPr>
          </a:p>
        </p:txBody>
      </p:sp>
      <p:grpSp>
        <p:nvGrpSpPr>
          <p:cNvPr id="10" name="组合 28"/>
          <p:cNvGrpSpPr/>
          <p:nvPr/>
        </p:nvGrpSpPr>
        <p:grpSpPr>
          <a:xfrm flipV="1">
            <a:off x="0" y="0"/>
            <a:ext cx="12192000" cy="782635"/>
            <a:chOff x="0" y="6075366"/>
            <a:chExt cx="12192000" cy="782635"/>
          </a:xfrm>
        </p:grpSpPr>
        <p:sp>
          <p:nvSpPr>
            <p:cNvPr id="27" name="任意多边形: 形状 26"/>
            <p:cNvSpPr/>
            <p:nvPr/>
          </p:nvSpPr>
          <p:spPr>
            <a:xfrm>
              <a:off x="0" y="6075366"/>
              <a:ext cx="12192000" cy="782635"/>
            </a:xfrm>
            <a:custGeom>
              <a:avLst/>
              <a:gdLst>
                <a:gd name="connsiteX0" fmla="*/ 2037144 w 12192000"/>
                <a:gd name="connsiteY0" fmla="*/ 1344 h 782635"/>
                <a:gd name="connsiteX1" fmla="*/ 5717894 w 12192000"/>
                <a:gd name="connsiteY1" fmla="*/ 499055 h 782635"/>
                <a:gd name="connsiteX2" fmla="*/ 9456516 w 12192000"/>
                <a:gd name="connsiteY2" fmla="*/ 105516 h 782635"/>
                <a:gd name="connsiteX3" fmla="*/ 11169570 w 12192000"/>
                <a:gd name="connsiteY3" fmla="*/ 533779 h 782635"/>
                <a:gd name="connsiteX4" fmla="*/ 11936314 w 12192000"/>
                <a:gd name="connsiteY4" fmla="*/ 338185 h 782635"/>
                <a:gd name="connsiteX5" fmla="*/ 12192000 w 12192000"/>
                <a:gd name="connsiteY5" fmla="*/ 237853 h 782635"/>
                <a:gd name="connsiteX6" fmla="*/ 12192000 w 12192000"/>
                <a:gd name="connsiteY6" fmla="*/ 782635 h 782635"/>
                <a:gd name="connsiteX7" fmla="*/ 0 w 12192000"/>
                <a:gd name="connsiteY7" fmla="*/ 782635 h 782635"/>
                <a:gd name="connsiteX8" fmla="*/ 0 w 12192000"/>
                <a:gd name="connsiteY8" fmla="*/ 405585 h 782635"/>
                <a:gd name="connsiteX9" fmla="*/ 215601 w 12192000"/>
                <a:gd name="connsiteY9" fmla="*/ 333043 h 782635"/>
                <a:gd name="connsiteX10" fmla="*/ 2037144 w 12192000"/>
                <a:gd name="connsiteY10" fmla="*/ 1344 h 782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192000" h="782635">
                  <a:moveTo>
                    <a:pt x="2037144" y="1344"/>
                  </a:moveTo>
                  <a:cubicBezTo>
                    <a:pt x="3117448" y="-29522"/>
                    <a:pt x="4481333" y="481693"/>
                    <a:pt x="5717894" y="499055"/>
                  </a:cubicBezTo>
                  <a:cubicBezTo>
                    <a:pt x="6954457" y="516417"/>
                    <a:pt x="8547903" y="99729"/>
                    <a:pt x="9456516" y="105516"/>
                  </a:cubicBezTo>
                  <a:cubicBezTo>
                    <a:pt x="10365129" y="111303"/>
                    <a:pt x="10561899" y="560787"/>
                    <a:pt x="11169570" y="533779"/>
                  </a:cubicBezTo>
                  <a:cubicBezTo>
                    <a:pt x="11397447" y="523651"/>
                    <a:pt x="11666558" y="439735"/>
                    <a:pt x="11936314" y="338185"/>
                  </a:cubicBezTo>
                  <a:lnTo>
                    <a:pt x="12192000" y="237853"/>
                  </a:lnTo>
                  <a:lnTo>
                    <a:pt x="12192000" y="782635"/>
                  </a:lnTo>
                  <a:lnTo>
                    <a:pt x="0" y="782635"/>
                  </a:lnTo>
                  <a:lnTo>
                    <a:pt x="0" y="405585"/>
                  </a:lnTo>
                  <a:lnTo>
                    <a:pt x="215601" y="333043"/>
                  </a:lnTo>
                  <a:cubicBezTo>
                    <a:pt x="772670" y="155221"/>
                    <a:pt x="1361954" y="20636"/>
                    <a:pt x="2037144" y="1344"/>
                  </a:cubicBez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13500000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8" name="任意多边形: 形状 27"/>
            <p:cNvSpPr/>
            <p:nvPr/>
          </p:nvSpPr>
          <p:spPr>
            <a:xfrm>
              <a:off x="0" y="6075366"/>
              <a:ext cx="12192000" cy="782635"/>
            </a:xfrm>
            <a:custGeom>
              <a:avLst/>
              <a:gdLst>
                <a:gd name="connsiteX0" fmla="*/ 2037144 w 12192000"/>
                <a:gd name="connsiteY0" fmla="*/ 1344 h 782635"/>
                <a:gd name="connsiteX1" fmla="*/ 5717894 w 12192000"/>
                <a:gd name="connsiteY1" fmla="*/ 499055 h 782635"/>
                <a:gd name="connsiteX2" fmla="*/ 9456516 w 12192000"/>
                <a:gd name="connsiteY2" fmla="*/ 105516 h 782635"/>
                <a:gd name="connsiteX3" fmla="*/ 11169570 w 12192000"/>
                <a:gd name="connsiteY3" fmla="*/ 533779 h 782635"/>
                <a:gd name="connsiteX4" fmla="*/ 11936314 w 12192000"/>
                <a:gd name="connsiteY4" fmla="*/ 338185 h 782635"/>
                <a:gd name="connsiteX5" fmla="*/ 12192000 w 12192000"/>
                <a:gd name="connsiteY5" fmla="*/ 237853 h 782635"/>
                <a:gd name="connsiteX6" fmla="*/ 12192000 w 12192000"/>
                <a:gd name="connsiteY6" fmla="*/ 782635 h 782635"/>
                <a:gd name="connsiteX7" fmla="*/ 0 w 12192000"/>
                <a:gd name="connsiteY7" fmla="*/ 782635 h 782635"/>
                <a:gd name="connsiteX8" fmla="*/ 0 w 12192000"/>
                <a:gd name="connsiteY8" fmla="*/ 405585 h 782635"/>
                <a:gd name="connsiteX9" fmla="*/ 215601 w 12192000"/>
                <a:gd name="connsiteY9" fmla="*/ 333043 h 782635"/>
                <a:gd name="connsiteX10" fmla="*/ 2037144 w 12192000"/>
                <a:gd name="connsiteY10" fmla="*/ 1344 h 782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192000" h="782635">
                  <a:moveTo>
                    <a:pt x="2037144" y="1344"/>
                  </a:moveTo>
                  <a:cubicBezTo>
                    <a:pt x="3117448" y="-29522"/>
                    <a:pt x="4481333" y="481693"/>
                    <a:pt x="5717894" y="499055"/>
                  </a:cubicBezTo>
                  <a:cubicBezTo>
                    <a:pt x="6954457" y="516417"/>
                    <a:pt x="8547903" y="99729"/>
                    <a:pt x="9456516" y="105516"/>
                  </a:cubicBezTo>
                  <a:cubicBezTo>
                    <a:pt x="10365129" y="111303"/>
                    <a:pt x="10561899" y="560787"/>
                    <a:pt x="11169570" y="533779"/>
                  </a:cubicBezTo>
                  <a:cubicBezTo>
                    <a:pt x="11397447" y="523651"/>
                    <a:pt x="11666558" y="439735"/>
                    <a:pt x="11936314" y="338185"/>
                  </a:cubicBezTo>
                  <a:lnTo>
                    <a:pt x="12192000" y="237853"/>
                  </a:lnTo>
                  <a:lnTo>
                    <a:pt x="12192000" y="782635"/>
                  </a:lnTo>
                  <a:lnTo>
                    <a:pt x="0" y="782635"/>
                  </a:lnTo>
                  <a:lnTo>
                    <a:pt x="0" y="405585"/>
                  </a:lnTo>
                  <a:lnTo>
                    <a:pt x="215601" y="333043"/>
                  </a:lnTo>
                  <a:cubicBezTo>
                    <a:pt x="772670" y="155221"/>
                    <a:pt x="1361954" y="20636"/>
                    <a:pt x="2037144" y="1344"/>
                  </a:cubicBez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2700000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11" name="组合 48"/>
          <p:cNvGrpSpPr/>
          <p:nvPr/>
        </p:nvGrpSpPr>
        <p:grpSpPr>
          <a:xfrm flipV="1">
            <a:off x="0" y="6030477"/>
            <a:ext cx="12192000" cy="827524"/>
            <a:chOff x="0" y="0"/>
            <a:chExt cx="12192000" cy="827524"/>
          </a:xfrm>
        </p:grpSpPr>
        <p:sp>
          <p:nvSpPr>
            <p:cNvPr id="47" name="任意多边形: 形状 46"/>
            <p:cNvSpPr/>
            <p:nvPr/>
          </p:nvSpPr>
          <p:spPr>
            <a:xfrm>
              <a:off x="0" y="0"/>
              <a:ext cx="12192000" cy="827524"/>
            </a:xfrm>
            <a:custGeom>
              <a:avLst/>
              <a:gdLst>
                <a:gd name="connsiteX0" fmla="*/ 0 w 12192000"/>
                <a:gd name="connsiteY0" fmla="*/ 0 h 827524"/>
                <a:gd name="connsiteX1" fmla="*/ 12192000 w 12192000"/>
                <a:gd name="connsiteY1" fmla="*/ 0 h 827524"/>
                <a:gd name="connsiteX2" fmla="*/ 12192000 w 12192000"/>
                <a:gd name="connsiteY2" fmla="*/ 775947 h 827524"/>
                <a:gd name="connsiteX3" fmla="*/ 12179260 w 12192000"/>
                <a:gd name="connsiteY3" fmla="*/ 778758 h 827524"/>
                <a:gd name="connsiteX4" fmla="*/ 11673840 w 12192000"/>
                <a:gd name="connsiteY4" fmla="*/ 822960 h 827524"/>
                <a:gd name="connsiteX5" fmla="*/ 10261600 w 12192000"/>
                <a:gd name="connsiteY5" fmla="*/ 426720 h 827524"/>
                <a:gd name="connsiteX6" fmla="*/ 8219440 w 12192000"/>
                <a:gd name="connsiteY6" fmla="*/ 741680 h 827524"/>
                <a:gd name="connsiteX7" fmla="*/ 5445761 w 12192000"/>
                <a:gd name="connsiteY7" fmla="*/ 294640 h 827524"/>
                <a:gd name="connsiteX8" fmla="*/ 3393440 w 12192000"/>
                <a:gd name="connsiteY8" fmla="*/ 711200 h 827524"/>
                <a:gd name="connsiteX9" fmla="*/ 1046480 w 12192000"/>
                <a:gd name="connsiteY9" fmla="*/ 599440 h 827524"/>
                <a:gd name="connsiteX10" fmla="*/ 232093 w 12192000"/>
                <a:gd name="connsiteY10" fmla="*/ 712787 h 827524"/>
                <a:gd name="connsiteX11" fmla="*/ 0 w 12192000"/>
                <a:gd name="connsiteY11" fmla="*/ 775785 h 827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827524">
                  <a:moveTo>
                    <a:pt x="0" y="0"/>
                  </a:moveTo>
                  <a:lnTo>
                    <a:pt x="12192000" y="0"/>
                  </a:lnTo>
                  <a:lnTo>
                    <a:pt x="12192000" y="775947"/>
                  </a:lnTo>
                  <a:lnTo>
                    <a:pt x="12179260" y="778758"/>
                  </a:lnTo>
                  <a:cubicBezTo>
                    <a:pt x="12012454" y="813197"/>
                    <a:pt x="11841480" y="838200"/>
                    <a:pt x="11673840" y="822960"/>
                  </a:cubicBezTo>
                  <a:cubicBezTo>
                    <a:pt x="11226800" y="782320"/>
                    <a:pt x="10837333" y="440267"/>
                    <a:pt x="10261600" y="426720"/>
                  </a:cubicBezTo>
                  <a:cubicBezTo>
                    <a:pt x="9685867" y="413173"/>
                    <a:pt x="9022080" y="763693"/>
                    <a:pt x="8219440" y="741680"/>
                  </a:cubicBezTo>
                  <a:cubicBezTo>
                    <a:pt x="7416800" y="719667"/>
                    <a:pt x="6250093" y="299720"/>
                    <a:pt x="5445761" y="294640"/>
                  </a:cubicBezTo>
                  <a:cubicBezTo>
                    <a:pt x="4641427" y="289560"/>
                    <a:pt x="4126653" y="660400"/>
                    <a:pt x="3393440" y="711200"/>
                  </a:cubicBezTo>
                  <a:cubicBezTo>
                    <a:pt x="2660227" y="762000"/>
                    <a:pt x="1681480" y="567267"/>
                    <a:pt x="1046480" y="599440"/>
                  </a:cubicBezTo>
                  <a:cubicBezTo>
                    <a:pt x="728980" y="615527"/>
                    <a:pt x="466725" y="657648"/>
                    <a:pt x="232093" y="712787"/>
                  </a:cubicBezTo>
                  <a:lnTo>
                    <a:pt x="0" y="775785"/>
                  </a:ln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13500000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8" name="任意多边形: 形状 47"/>
            <p:cNvSpPr/>
            <p:nvPr/>
          </p:nvSpPr>
          <p:spPr>
            <a:xfrm>
              <a:off x="0" y="0"/>
              <a:ext cx="12192000" cy="827524"/>
            </a:xfrm>
            <a:custGeom>
              <a:avLst/>
              <a:gdLst>
                <a:gd name="connsiteX0" fmla="*/ 0 w 12192000"/>
                <a:gd name="connsiteY0" fmla="*/ 0 h 827524"/>
                <a:gd name="connsiteX1" fmla="*/ 12192000 w 12192000"/>
                <a:gd name="connsiteY1" fmla="*/ 0 h 827524"/>
                <a:gd name="connsiteX2" fmla="*/ 12192000 w 12192000"/>
                <a:gd name="connsiteY2" fmla="*/ 775947 h 827524"/>
                <a:gd name="connsiteX3" fmla="*/ 12179260 w 12192000"/>
                <a:gd name="connsiteY3" fmla="*/ 778758 h 827524"/>
                <a:gd name="connsiteX4" fmla="*/ 11673840 w 12192000"/>
                <a:gd name="connsiteY4" fmla="*/ 822960 h 827524"/>
                <a:gd name="connsiteX5" fmla="*/ 10261600 w 12192000"/>
                <a:gd name="connsiteY5" fmla="*/ 426720 h 827524"/>
                <a:gd name="connsiteX6" fmla="*/ 8219440 w 12192000"/>
                <a:gd name="connsiteY6" fmla="*/ 741680 h 827524"/>
                <a:gd name="connsiteX7" fmla="*/ 5445761 w 12192000"/>
                <a:gd name="connsiteY7" fmla="*/ 294640 h 827524"/>
                <a:gd name="connsiteX8" fmla="*/ 3393440 w 12192000"/>
                <a:gd name="connsiteY8" fmla="*/ 711200 h 827524"/>
                <a:gd name="connsiteX9" fmla="*/ 1046480 w 12192000"/>
                <a:gd name="connsiteY9" fmla="*/ 599440 h 827524"/>
                <a:gd name="connsiteX10" fmla="*/ 232093 w 12192000"/>
                <a:gd name="connsiteY10" fmla="*/ 712787 h 827524"/>
                <a:gd name="connsiteX11" fmla="*/ 0 w 12192000"/>
                <a:gd name="connsiteY11" fmla="*/ 775785 h 827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827524">
                  <a:moveTo>
                    <a:pt x="0" y="0"/>
                  </a:moveTo>
                  <a:lnTo>
                    <a:pt x="12192000" y="0"/>
                  </a:lnTo>
                  <a:lnTo>
                    <a:pt x="12192000" y="775947"/>
                  </a:lnTo>
                  <a:lnTo>
                    <a:pt x="12179260" y="778758"/>
                  </a:lnTo>
                  <a:cubicBezTo>
                    <a:pt x="12012454" y="813197"/>
                    <a:pt x="11841480" y="838200"/>
                    <a:pt x="11673840" y="822960"/>
                  </a:cubicBezTo>
                  <a:cubicBezTo>
                    <a:pt x="11226800" y="782320"/>
                    <a:pt x="10837333" y="440267"/>
                    <a:pt x="10261600" y="426720"/>
                  </a:cubicBezTo>
                  <a:cubicBezTo>
                    <a:pt x="9685867" y="413173"/>
                    <a:pt x="9022080" y="763693"/>
                    <a:pt x="8219440" y="741680"/>
                  </a:cubicBezTo>
                  <a:cubicBezTo>
                    <a:pt x="7416800" y="719667"/>
                    <a:pt x="6250093" y="299720"/>
                    <a:pt x="5445761" y="294640"/>
                  </a:cubicBezTo>
                  <a:cubicBezTo>
                    <a:pt x="4641427" y="289560"/>
                    <a:pt x="4126653" y="660400"/>
                    <a:pt x="3393440" y="711200"/>
                  </a:cubicBezTo>
                  <a:cubicBezTo>
                    <a:pt x="2660227" y="762000"/>
                    <a:pt x="1681480" y="567267"/>
                    <a:pt x="1046480" y="599440"/>
                  </a:cubicBezTo>
                  <a:cubicBezTo>
                    <a:pt x="728980" y="615527"/>
                    <a:pt x="466725" y="657648"/>
                    <a:pt x="232093" y="712787"/>
                  </a:cubicBezTo>
                  <a:lnTo>
                    <a:pt x="0" y="775785"/>
                  </a:ln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2700000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3" name="Freeform 91"/>
          <p:cNvSpPr>
            <a:spLocks noChangeArrowheads="1"/>
          </p:cNvSpPr>
          <p:nvPr/>
        </p:nvSpPr>
        <p:spPr bwMode="auto">
          <a:xfrm rot="900000">
            <a:off x="11335901" y="1476617"/>
            <a:ext cx="339625" cy="329637"/>
          </a:xfrm>
          <a:custGeom>
            <a:avLst/>
            <a:gdLst>
              <a:gd name="T0" fmla="*/ 2147483646 w 601"/>
              <a:gd name="T1" fmla="*/ 2147483646 h 580"/>
              <a:gd name="T2" fmla="*/ 2147483646 w 601"/>
              <a:gd name="T3" fmla="*/ 2147483646 h 580"/>
              <a:gd name="T4" fmla="*/ 2147483646 w 601"/>
              <a:gd name="T5" fmla="*/ 2147483646 h 580"/>
              <a:gd name="T6" fmla="*/ 2147483646 w 601"/>
              <a:gd name="T7" fmla="*/ 2147483646 h 580"/>
              <a:gd name="T8" fmla="*/ 2147483646 w 601"/>
              <a:gd name="T9" fmla="*/ 2147483646 h 580"/>
              <a:gd name="T10" fmla="*/ 2147483646 w 601"/>
              <a:gd name="T11" fmla="*/ 2147483646 h 580"/>
              <a:gd name="T12" fmla="*/ 2147483646 w 601"/>
              <a:gd name="T13" fmla="*/ 2147483646 h 580"/>
              <a:gd name="T14" fmla="*/ 2147483646 w 601"/>
              <a:gd name="T15" fmla="*/ 2147483646 h 580"/>
              <a:gd name="T16" fmla="*/ 2147483646 w 601"/>
              <a:gd name="T17" fmla="*/ 2147483646 h 580"/>
              <a:gd name="T18" fmla="*/ 2147483646 w 601"/>
              <a:gd name="T19" fmla="*/ 2147483646 h 580"/>
              <a:gd name="T20" fmla="*/ 2147483646 w 601"/>
              <a:gd name="T21" fmla="*/ 2147483646 h 580"/>
              <a:gd name="T22" fmla="*/ 2147483646 w 601"/>
              <a:gd name="T23" fmla="*/ 2147483646 h 580"/>
              <a:gd name="T24" fmla="*/ 2147483646 w 601"/>
              <a:gd name="T25" fmla="*/ 2147483646 h 580"/>
              <a:gd name="T26" fmla="*/ 2147483646 w 601"/>
              <a:gd name="T27" fmla="*/ 2147483646 h 580"/>
              <a:gd name="T28" fmla="*/ 2147483646 w 601"/>
              <a:gd name="T29" fmla="*/ 2147483646 h 580"/>
              <a:gd name="T30" fmla="*/ 2147483646 w 601"/>
              <a:gd name="T31" fmla="*/ 2147483646 h 580"/>
              <a:gd name="T32" fmla="*/ 2147483646 w 601"/>
              <a:gd name="T33" fmla="*/ 2147483646 h 580"/>
              <a:gd name="T34" fmla="*/ 2147483646 w 601"/>
              <a:gd name="T35" fmla="*/ 2147483646 h 580"/>
              <a:gd name="T36" fmla="*/ 2147483646 w 601"/>
              <a:gd name="T37" fmla="*/ 2147483646 h 580"/>
              <a:gd name="T38" fmla="*/ 2147483646 w 601"/>
              <a:gd name="T39" fmla="*/ 2147483646 h 580"/>
              <a:gd name="T40" fmla="*/ 2147483646 w 601"/>
              <a:gd name="T41" fmla="*/ 2147483646 h 580"/>
              <a:gd name="T42" fmla="*/ 2147483646 w 601"/>
              <a:gd name="T43" fmla="*/ 2147483646 h 580"/>
              <a:gd name="T44" fmla="*/ 0 w 601"/>
              <a:gd name="T45" fmla="*/ 2147483646 h 580"/>
              <a:gd name="T46" fmla="*/ 0 w 601"/>
              <a:gd name="T47" fmla="*/ 2147483646 h 580"/>
              <a:gd name="T48" fmla="*/ 2147483646 w 601"/>
              <a:gd name="T49" fmla="*/ 2147483646 h 580"/>
              <a:gd name="T50" fmla="*/ 2147483646 w 601"/>
              <a:gd name="T51" fmla="*/ 2147483646 h 580"/>
              <a:gd name="T52" fmla="*/ 2147483646 w 601"/>
              <a:gd name="T53" fmla="*/ 2147483646 h 580"/>
              <a:gd name="T54" fmla="*/ 2147483646 w 601"/>
              <a:gd name="T55" fmla="*/ 2147483646 h 580"/>
              <a:gd name="T56" fmla="*/ 2147483646 w 601"/>
              <a:gd name="T57" fmla="*/ 2147483646 h 580"/>
              <a:gd name="T58" fmla="*/ 2147483646 w 601"/>
              <a:gd name="T59" fmla="*/ 2147483646 h 580"/>
              <a:gd name="T60" fmla="*/ 2147483646 w 601"/>
              <a:gd name="T61" fmla="*/ 2147483646 h 580"/>
              <a:gd name="T62" fmla="*/ 2147483646 w 601"/>
              <a:gd name="T63" fmla="*/ 2147483646 h 580"/>
              <a:gd name="T64" fmla="*/ 2147483646 w 601"/>
              <a:gd name="T65" fmla="*/ 2147483646 h 580"/>
              <a:gd name="T66" fmla="*/ 2147483646 w 601"/>
              <a:gd name="T67" fmla="*/ 2147483646 h 580"/>
              <a:gd name="T68" fmla="*/ 2147483646 w 601"/>
              <a:gd name="T69" fmla="*/ 2147483646 h 580"/>
              <a:gd name="T70" fmla="*/ 2147483646 w 601"/>
              <a:gd name="T71" fmla="*/ 2147483646 h 58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01" h="580">
                <a:moveTo>
                  <a:pt x="572" y="516"/>
                </a:moveTo>
                <a:lnTo>
                  <a:pt x="572" y="516"/>
                </a:lnTo>
                <a:cubicBezTo>
                  <a:pt x="445" y="516"/>
                  <a:pt x="445" y="516"/>
                  <a:pt x="445" y="516"/>
                </a:cubicBezTo>
                <a:cubicBezTo>
                  <a:pt x="459" y="537"/>
                  <a:pt x="459" y="537"/>
                  <a:pt x="459" y="537"/>
                </a:cubicBezTo>
                <a:cubicBezTo>
                  <a:pt x="466" y="537"/>
                  <a:pt x="466" y="544"/>
                  <a:pt x="466" y="551"/>
                </a:cubicBezTo>
                <a:cubicBezTo>
                  <a:pt x="466" y="572"/>
                  <a:pt x="459" y="579"/>
                  <a:pt x="438" y="579"/>
                </a:cubicBezTo>
                <a:cubicBezTo>
                  <a:pt x="431" y="579"/>
                  <a:pt x="424" y="579"/>
                  <a:pt x="424" y="572"/>
                </a:cubicBezTo>
                <a:cubicBezTo>
                  <a:pt x="353" y="509"/>
                  <a:pt x="353" y="509"/>
                  <a:pt x="353" y="509"/>
                </a:cubicBezTo>
                <a:cubicBezTo>
                  <a:pt x="346" y="502"/>
                  <a:pt x="346" y="494"/>
                  <a:pt x="346" y="487"/>
                </a:cubicBezTo>
                <a:cubicBezTo>
                  <a:pt x="346" y="480"/>
                  <a:pt x="346" y="473"/>
                  <a:pt x="353" y="466"/>
                </a:cubicBezTo>
                <a:cubicBezTo>
                  <a:pt x="424" y="403"/>
                  <a:pt x="424" y="403"/>
                  <a:pt x="424" y="403"/>
                </a:cubicBezTo>
                <a:cubicBezTo>
                  <a:pt x="424" y="396"/>
                  <a:pt x="431" y="396"/>
                  <a:pt x="438" y="396"/>
                </a:cubicBezTo>
                <a:cubicBezTo>
                  <a:pt x="459" y="396"/>
                  <a:pt x="466" y="403"/>
                  <a:pt x="466" y="424"/>
                </a:cubicBezTo>
                <a:cubicBezTo>
                  <a:pt x="466" y="431"/>
                  <a:pt x="466" y="438"/>
                  <a:pt x="459" y="438"/>
                </a:cubicBezTo>
                <a:cubicBezTo>
                  <a:pt x="445" y="459"/>
                  <a:pt x="445" y="459"/>
                  <a:pt x="445" y="459"/>
                </a:cubicBezTo>
                <a:cubicBezTo>
                  <a:pt x="572" y="459"/>
                  <a:pt x="572" y="459"/>
                  <a:pt x="572" y="459"/>
                </a:cubicBezTo>
                <a:cubicBezTo>
                  <a:pt x="586" y="459"/>
                  <a:pt x="600" y="473"/>
                  <a:pt x="600" y="487"/>
                </a:cubicBezTo>
                <a:cubicBezTo>
                  <a:pt x="600" y="502"/>
                  <a:pt x="586" y="516"/>
                  <a:pt x="572" y="516"/>
                </a:cubicBezTo>
                <a:close/>
                <a:moveTo>
                  <a:pt x="494" y="424"/>
                </a:moveTo>
                <a:lnTo>
                  <a:pt x="494" y="424"/>
                </a:lnTo>
                <a:cubicBezTo>
                  <a:pt x="494" y="417"/>
                  <a:pt x="494" y="410"/>
                  <a:pt x="494" y="403"/>
                </a:cubicBezTo>
                <a:cubicBezTo>
                  <a:pt x="501" y="403"/>
                  <a:pt x="508" y="403"/>
                  <a:pt x="522" y="410"/>
                </a:cubicBezTo>
                <a:cubicBezTo>
                  <a:pt x="537" y="417"/>
                  <a:pt x="544" y="424"/>
                  <a:pt x="551" y="431"/>
                </a:cubicBezTo>
                <a:cubicBezTo>
                  <a:pt x="494" y="431"/>
                  <a:pt x="494" y="431"/>
                  <a:pt x="494" y="431"/>
                </a:cubicBezTo>
                <a:lnTo>
                  <a:pt x="494" y="424"/>
                </a:lnTo>
                <a:close/>
                <a:moveTo>
                  <a:pt x="395" y="226"/>
                </a:moveTo>
                <a:lnTo>
                  <a:pt x="395" y="226"/>
                </a:lnTo>
                <a:cubicBezTo>
                  <a:pt x="388" y="275"/>
                  <a:pt x="367" y="296"/>
                  <a:pt x="367" y="296"/>
                </a:cubicBezTo>
                <a:cubicBezTo>
                  <a:pt x="367" y="353"/>
                  <a:pt x="367" y="353"/>
                  <a:pt x="367" y="353"/>
                </a:cubicBezTo>
                <a:cubicBezTo>
                  <a:pt x="367" y="353"/>
                  <a:pt x="374" y="353"/>
                  <a:pt x="409" y="374"/>
                </a:cubicBezTo>
                <a:lnTo>
                  <a:pt x="402" y="381"/>
                </a:lnTo>
                <a:cubicBezTo>
                  <a:pt x="332" y="445"/>
                  <a:pt x="332" y="445"/>
                  <a:pt x="332" y="445"/>
                </a:cubicBezTo>
                <a:cubicBezTo>
                  <a:pt x="325" y="459"/>
                  <a:pt x="318" y="473"/>
                  <a:pt x="318" y="487"/>
                </a:cubicBezTo>
                <a:cubicBezTo>
                  <a:pt x="318" y="502"/>
                  <a:pt x="325" y="516"/>
                  <a:pt x="332" y="530"/>
                </a:cubicBezTo>
                <a:cubicBezTo>
                  <a:pt x="388" y="579"/>
                  <a:pt x="388" y="579"/>
                  <a:pt x="388" y="579"/>
                </a:cubicBezTo>
                <a:cubicBezTo>
                  <a:pt x="28" y="579"/>
                  <a:pt x="28" y="579"/>
                  <a:pt x="28" y="579"/>
                </a:cubicBezTo>
                <a:cubicBezTo>
                  <a:pt x="7" y="579"/>
                  <a:pt x="0" y="572"/>
                  <a:pt x="0" y="551"/>
                </a:cubicBezTo>
                <a:cubicBezTo>
                  <a:pt x="0" y="551"/>
                  <a:pt x="0" y="452"/>
                  <a:pt x="70" y="410"/>
                </a:cubicBezTo>
                <a:cubicBezTo>
                  <a:pt x="120" y="388"/>
                  <a:pt x="98" y="410"/>
                  <a:pt x="162" y="381"/>
                </a:cubicBezTo>
                <a:cubicBezTo>
                  <a:pt x="219" y="360"/>
                  <a:pt x="233" y="353"/>
                  <a:pt x="233" y="353"/>
                </a:cubicBezTo>
                <a:cubicBezTo>
                  <a:pt x="233" y="296"/>
                  <a:pt x="233" y="296"/>
                  <a:pt x="233" y="296"/>
                </a:cubicBezTo>
                <a:cubicBezTo>
                  <a:pt x="233" y="296"/>
                  <a:pt x="211" y="275"/>
                  <a:pt x="204" y="226"/>
                </a:cubicBezTo>
                <a:cubicBezTo>
                  <a:pt x="190" y="233"/>
                  <a:pt x="183" y="212"/>
                  <a:pt x="183" y="198"/>
                </a:cubicBezTo>
                <a:cubicBezTo>
                  <a:pt x="183" y="183"/>
                  <a:pt x="176" y="148"/>
                  <a:pt x="197" y="148"/>
                </a:cubicBezTo>
                <a:cubicBezTo>
                  <a:pt x="190" y="127"/>
                  <a:pt x="190" y="99"/>
                  <a:pt x="190" y="92"/>
                </a:cubicBezTo>
                <a:cubicBezTo>
                  <a:pt x="190" y="49"/>
                  <a:pt x="233" y="0"/>
                  <a:pt x="296" y="0"/>
                </a:cubicBezTo>
                <a:cubicBezTo>
                  <a:pt x="374" y="0"/>
                  <a:pt x="402" y="49"/>
                  <a:pt x="409" y="92"/>
                </a:cubicBezTo>
                <a:cubicBezTo>
                  <a:pt x="409" y="99"/>
                  <a:pt x="409" y="127"/>
                  <a:pt x="402" y="148"/>
                </a:cubicBezTo>
                <a:cubicBezTo>
                  <a:pt x="424" y="148"/>
                  <a:pt x="417" y="183"/>
                  <a:pt x="409" y="198"/>
                </a:cubicBezTo>
                <a:cubicBezTo>
                  <a:pt x="409" y="212"/>
                  <a:pt x="409" y="233"/>
                  <a:pt x="395" y="226"/>
                </a:cubicBezTo>
                <a:close/>
                <a:moveTo>
                  <a:pt x="494" y="544"/>
                </a:moveTo>
                <a:lnTo>
                  <a:pt x="494" y="544"/>
                </a:lnTo>
                <a:cubicBezTo>
                  <a:pt x="572" y="544"/>
                  <a:pt x="572" y="544"/>
                  <a:pt x="572" y="544"/>
                </a:cubicBezTo>
                <a:cubicBezTo>
                  <a:pt x="579" y="544"/>
                  <a:pt x="593" y="544"/>
                  <a:pt x="600" y="537"/>
                </a:cubicBezTo>
                <a:cubicBezTo>
                  <a:pt x="600" y="544"/>
                  <a:pt x="600" y="551"/>
                  <a:pt x="600" y="551"/>
                </a:cubicBezTo>
                <a:cubicBezTo>
                  <a:pt x="600" y="572"/>
                  <a:pt x="586" y="579"/>
                  <a:pt x="572" y="579"/>
                </a:cubicBezTo>
                <a:cubicBezTo>
                  <a:pt x="487" y="579"/>
                  <a:pt x="487" y="579"/>
                  <a:pt x="487" y="579"/>
                </a:cubicBezTo>
                <a:cubicBezTo>
                  <a:pt x="494" y="572"/>
                  <a:pt x="494" y="565"/>
                  <a:pt x="494" y="551"/>
                </a:cubicBezTo>
                <a:lnTo>
                  <a:pt x="494" y="54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55" name="Freeform 92"/>
          <p:cNvSpPr>
            <a:spLocks noChangeArrowheads="1"/>
          </p:cNvSpPr>
          <p:nvPr/>
        </p:nvSpPr>
        <p:spPr bwMode="auto">
          <a:xfrm rot="16200000">
            <a:off x="671164" y="1855594"/>
            <a:ext cx="253026" cy="242025"/>
          </a:xfrm>
          <a:custGeom>
            <a:avLst/>
            <a:gdLst>
              <a:gd name="T0" fmla="*/ 2147483646 w 609"/>
              <a:gd name="T1" fmla="*/ 2147483646 h 580"/>
              <a:gd name="T2" fmla="*/ 2147483646 w 609"/>
              <a:gd name="T3" fmla="*/ 2147483646 h 580"/>
              <a:gd name="T4" fmla="*/ 2147483646 w 609"/>
              <a:gd name="T5" fmla="*/ 2147483646 h 580"/>
              <a:gd name="T6" fmla="*/ 2147483646 w 609"/>
              <a:gd name="T7" fmla="*/ 2147483646 h 580"/>
              <a:gd name="T8" fmla="*/ 2147483646 w 609"/>
              <a:gd name="T9" fmla="*/ 2147483646 h 580"/>
              <a:gd name="T10" fmla="*/ 2147483646 w 609"/>
              <a:gd name="T11" fmla="*/ 2147483646 h 580"/>
              <a:gd name="T12" fmla="*/ 2147483646 w 609"/>
              <a:gd name="T13" fmla="*/ 2147483646 h 580"/>
              <a:gd name="T14" fmla="*/ 2147483646 w 609"/>
              <a:gd name="T15" fmla="*/ 2147483646 h 580"/>
              <a:gd name="T16" fmla="*/ 2147483646 w 609"/>
              <a:gd name="T17" fmla="*/ 2147483646 h 580"/>
              <a:gd name="T18" fmla="*/ 2147483646 w 609"/>
              <a:gd name="T19" fmla="*/ 2147483646 h 580"/>
              <a:gd name="T20" fmla="*/ 2147483646 w 609"/>
              <a:gd name="T21" fmla="*/ 2147483646 h 580"/>
              <a:gd name="T22" fmla="*/ 2147483646 w 609"/>
              <a:gd name="T23" fmla="*/ 2147483646 h 580"/>
              <a:gd name="T24" fmla="*/ 2147483646 w 609"/>
              <a:gd name="T25" fmla="*/ 2147483646 h 580"/>
              <a:gd name="T26" fmla="*/ 2147483646 w 609"/>
              <a:gd name="T27" fmla="*/ 2147483646 h 580"/>
              <a:gd name="T28" fmla="*/ 2147483646 w 609"/>
              <a:gd name="T29" fmla="*/ 2147483646 h 580"/>
              <a:gd name="T30" fmla="*/ 2147483646 w 609"/>
              <a:gd name="T31" fmla="*/ 2147483646 h 580"/>
              <a:gd name="T32" fmla="*/ 2147483646 w 609"/>
              <a:gd name="T33" fmla="*/ 2147483646 h 580"/>
              <a:gd name="T34" fmla="*/ 2147483646 w 609"/>
              <a:gd name="T35" fmla="*/ 2147483646 h 580"/>
              <a:gd name="T36" fmla="*/ 2147483646 w 609"/>
              <a:gd name="T37" fmla="*/ 2147483646 h 580"/>
              <a:gd name="T38" fmla="*/ 2147483646 w 609"/>
              <a:gd name="T39" fmla="*/ 2147483646 h 580"/>
              <a:gd name="T40" fmla="*/ 2147483646 w 609"/>
              <a:gd name="T41" fmla="*/ 2147483646 h 580"/>
              <a:gd name="T42" fmla="*/ 2147483646 w 609"/>
              <a:gd name="T43" fmla="*/ 2147483646 h 580"/>
              <a:gd name="T44" fmla="*/ 2147483646 w 609"/>
              <a:gd name="T45" fmla="*/ 2147483646 h 580"/>
              <a:gd name="T46" fmla="*/ 2147483646 w 609"/>
              <a:gd name="T47" fmla="*/ 2147483646 h 580"/>
              <a:gd name="T48" fmla="*/ 2147483646 w 609"/>
              <a:gd name="T49" fmla="*/ 2147483646 h 580"/>
              <a:gd name="T50" fmla="*/ 2147483646 w 609"/>
              <a:gd name="T51" fmla="*/ 2147483646 h 580"/>
              <a:gd name="T52" fmla="*/ 2147483646 w 609"/>
              <a:gd name="T53" fmla="*/ 2147483646 h 580"/>
              <a:gd name="T54" fmla="*/ 2147483646 w 609"/>
              <a:gd name="T55" fmla="*/ 2147483646 h 580"/>
              <a:gd name="T56" fmla="*/ 2147483646 w 609"/>
              <a:gd name="T57" fmla="*/ 2147483646 h 580"/>
              <a:gd name="T58" fmla="*/ 2147483646 w 609"/>
              <a:gd name="T59" fmla="*/ 2147483646 h 580"/>
              <a:gd name="T60" fmla="*/ 2147483646 w 609"/>
              <a:gd name="T61" fmla="*/ 2147483646 h 580"/>
              <a:gd name="T62" fmla="*/ 2147483646 w 609"/>
              <a:gd name="T63" fmla="*/ 2147483646 h 580"/>
              <a:gd name="T64" fmla="*/ 2147483646 w 609"/>
              <a:gd name="T65" fmla="*/ 2147483646 h 580"/>
              <a:gd name="T66" fmla="*/ 0 w 609"/>
              <a:gd name="T67" fmla="*/ 2147483646 h 580"/>
              <a:gd name="T68" fmla="*/ 0 w 609"/>
              <a:gd name="T69" fmla="*/ 2147483646 h 580"/>
              <a:gd name="T70" fmla="*/ 0 w 609"/>
              <a:gd name="T71" fmla="*/ 2147483646 h 580"/>
              <a:gd name="T72" fmla="*/ 2147483646 w 609"/>
              <a:gd name="T73" fmla="*/ 2147483646 h 580"/>
              <a:gd name="T74" fmla="*/ 2147483646 w 609"/>
              <a:gd name="T75" fmla="*/ 2147483646 h 580"/>
              <a:gd name="T76" fmla="*/ 2147483646 w 609"/>
              <a:gd name="T77" fmla="*/ 2147483646 h 580"/>
              <a:gd name="T78" fmla="*/ 2147483646 w 609"/>
              <a:gd name="T79" fmla="*/ 2147483646 h 580"/>
              <a:gd name="T80" fmla="*/ 2147483646 w 609"/>
              <a:gd name="T81" fmla="*/ 2147483646 h 580"/>
              <a:gd name="T82" fmla="*/ 2147483646 w 609"/>
              <a:gd name="T83" fmla="*/ 2147483646 h 580"/>
              <a:gd name="T84" fmla="*/ 2147483646 w 609"/>
              <a:gd name="T85" fmla="*/ 2147483646 h 580"/>
              <a:gd name="T86" fmla="*/ 2147483646 w 609"/>
              <a:gd name="T87" fmla="*/ 2147483646 h 580"/>
              <a:gd name="T88" fmla="*/ 2147483646 w 609"/>
              <a:gd name="T89" fmla="*/ 0 h 580"/>
              <a:gd name="T90" fmla="*/ 2147483646 w 609"/>
              <a:gd name="T91" fmla="*/ 2147483646 h 580"/>
              <a:gd name="T92" fmla="*/ 2147483646 w 609"/>
              <a:gd name="T93" fmla="*/ 2147483646 h 580"/>
              <a:gd name="T94" fmla="*/ 2147483646 w 609"/>
              <a:gd name="T95" fmla="*/ 2147483646 h 580"/>
              <a:gd name="T96" fmla="*/ 2147483646 w 609"/>
              <a:gd name="T97" fmla="*/ 2147483646 h 580"/>
              <a:gd name="T98" fmla="*/ 2147483646 w 609"/>
              <a:gd name="T99" fmla="*/ 2147483646 h 580"/>
              <a:gd name="T100" fmla="*/ 2147483646 w 609"/>
              <a:gd name="T101" fmla="*/ 2147483646 h 580"/>
              <a:gd name="T102" fmla="*/ 2147483646 w 609"/>
              <a:gd name="T103" fmla="*/ 2147483646 h 580"/>
              <a:gd name="T104" fmla="*/ 2147483646 w 609"/>
              <a:gd name="T105" fmla="*/ 2147483646 h 580"/>
              <a:gd name="T106" fmla="*/ 2147483646 w 609"/>
              <a:gd name="T107" fmla="*/ 2147483646 h 58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609" h="580">
                <a:moveTo>
                  <a:pt x="559" y="494"/>
                </a:moveTo>
                <a:lnTo>
                  <a:pt x="559" y="494"/>
                </a:lnTo>
                <a:cubicBezTo>
                  <a:pt x="594" y="537"/>
                  <a:pt x="594" y="537"/>
                  <a:pt x="594" y="537"/>
                </a:cubicBezTo>
                <a:cubicBezTo>
                  <a:pt x="601" y="537"/>
                  <a:pt x="608" y="544"/>
                  <a:pt x="608" y="551"/>
                </a:cubicBezTo>
                <a:cubicBezTo>
                  <a:pt x="608" y="572"/>
                  <a:pt x="594" y="579"/>
                  <a:pt x="580" y="579"/>
                </a:cubicBezTo>
                <a:cubicBezTo>
                  <a:pt x="573" y="579"/>
                  <a:pt x="566" y="579"/>
                  <a:pt x="559" y="572"/>
                </a:cubicBezTo>
                <a:cubicBezTo>
                  <a:pt x="523" y="537"/>
                  <a:pt x="523" y="537"/>
                  <a:pt x="523" y="537"/>
                </a:cubicBezTo>
                <a:cubicBezTo>
                  <a:pt x="481" y="572"/>
                  <a:pt x="481" y="572"/>
                  <a:pt x="481" y="572"/>
                </a:cubicBezTo>
                <a:cubicBezTo>
                  <a:pt x="481" y="579"/>
                  <a:pt x="474" y="579"/>
                  <a:pt x="467" y="579"/>
                </a:cubicBezTo>
                <a:cubicBezTo>
                  <a:pt x="446" y="579"/>
                  <a:pt x="439" y="572"/>
                  <a:pt x="439" y="551"/>
                </a:cubicBezTo>
                <a:cubicBezTo>
                  <a:pt x="439" y="544"/>
                  <a:pt x="439" y="537"/>
                  <a:pt x="446" y="537"/>
                </a:cubicBezTo>
                <a:cubicBezTo>
                  <a:pt x="481" y="494"/>
                  <a:pt x="481" y="494"/>
                  <a:pt x="481" y="494"/>
                </a:cubicBezTo>
                <a:cubicBezTo>
                  <a:pt x="446" y="459"/>
                  <a:pt x="446" y="459"/>
                  <a:pt x="446" y="459"/>
                </a:cubicBezTo>
                <a:cubicBezTo>
                  <a:pt x="439" y="452"/>
                  <a:pt x="439" y="445"/>
                  <a:pt x="439" y="438"/>
                </a:cubicBezTo>
                <a:cubicBezTo>
                  <a:pt x="439" y="424"/>
                  <a:pt x="446" y="410"/>
                  <a:pt x="467" y="410"/>
                </a:cubicBezTo>
                <a:cubicBezTo>
                  <a:pt x="474" y="410"/>
                  <a:pt x="481" y="417"/>
                  <a:pt x="481" y="424"/>
                </a:cubicBezTo>
                <a:cubicBezTo>
                  <a:pt x="523" y="459"/>
                  <a:pt x="523" y="459"/>
                  <a:pt x="523" y="459"/>
                </a:cubicBezTo>
                <a:cubicBezTo>
                  <a:pt x="559" y="424"/>
                  <a:pt x="559" y="424"/>
                  <a:pt x="559" y="424"/>
                </a:cubicBezTo>
                <a:cubicBezTo>
                  <a:pt x="566" y="417"/>
                  <a:pt x="573" y="410"/>
                  <a:pt x="580" y="410"/>
                </a:cubicBezTo>
                <a:cubicBezTo>
                  <a:pt x="594" y="410"/>
                  <a:pt x="608" y="424"/>
                  <a:pt x="608" y="438"/>
                </a:cubicBezTo>
                <a:cubicBezTo>
                  <a:pt x="608" y="445"/>
                  <a:pt x="601" y="452"/>
                  <a:pt x="594" y="459"/>
                </a:cubicBezTo>
                <a:lnTo>
                  <a:pt x="559" y="494"/>
                </a:lnTo>
                <a:close/>
                <a:moveTo>
                  <a:pt x="410" y="438"/>
                </a:moveTo>
                <a:lnTo>
                  <a:pt x="410" y="438"/>
                </a:lnTo>
                <a:cubicBezTo>
                  <a:pt x="410" y="459"/>
                  <a:pt x="417" y="473"/>
                  <a:pt x="424" y="480"/>
                </a:cubicBezTo>
                <a:cubicBezTo>
                  <a:pt x="439" y="494"/>
                  <a:pt x="439" y="494"/>
                  <a:pt x="439" y="494"/>
                </a:cubicBezTo>
                <a:cubicBezTo>
                  <a:pt x="424" y="516"/>
                  <a:pt x="424" y="516"/>
                  <a:pt x="424" y="516"/>
                </a:cubicBezTo>
                <a:cubicBezTo>
                  <a:pt x="417" y="523"/>
                  <a:pt x="410" y="537"/>
                  <a:pt x="410" y="551"/>
                </a:cubicBezTo>
                <a:cubicBezTo>
                  <a:pt x="410" y="565"/>
                  <a:pt x="410" y="572"/>
                  <a:pt x="417" y="579"/>
                </a:cubicBezTo>
                <a:cubicBezTo>
                  <a:pt x="29" y="579"/>
                  <a:pt x="29" y="579"/>
                  <a:pt x="29" y="579"/>
                </a:cubicBezTo>
                <a:cubicBezTo>
                  <a:pt x="15" y="579"/>
                  <a:pt x="0" y="572"/>
                  <a:pt x="0" y="551"/>
                </a:cubicBezTo>
                <a:cubicBezTo>
                  <a:pt x="0" y="551"/>
                  <a:pt x="0" y="452"/>
                  <a:pt x="78" y="410"/>
                </a:cubicBezTo>
                <a:cubicBezTo>
                  <a:pt x="128" y="388"/>
                  <a:pt x="106" y="410"/>
                  <a:pt x="163" y="381"/>
                </a:cubicBezTo>
                <a:cubicBezTo>
                  <a:pt x="226" y="360"/>
                  <a:pt x="241" y="353"/>
                  <a:pt x="241" y="353"/>
                </a:cubicBezTo>
                <a:cubicBezTo>
                  <a:pt x="241" y="296"/>
                  <a:pt x="241" y="296"/>
                  <a:pt x="241" y="296"/>
                </a:cubicBezTo>
                <a:cubicBezTo>
                  <a:pt x="241" y="296"/>
                  <a:pt x="219" y="275"/>
                  <a:pt x="212" y="226"/>
                </a:cubicBezTo>
                <a:cubicBezTo>
                  <a:pt x="198" y="233"/>
                  <a:pt x="191" y="212"/>
                  <a:pt x="191" y="198"/>
                </a:cubicBezTo>
                <a:cubicBezTo>
                  <a:pt x="191" y="183"/>
                  <a:pt x="184" y="148"/>
                  <a:pt x="198" y="148"/>
                </a:cubicBezTo>
                <a:cubicBezTo>
                  <a:pt x="198" y="127"/>
                  <a:pt x="191" y="99"/>
                  <a:pt x="198" y="92"/>
                </a:cubicBezTo>
                <a:cubicBezTo>
                  <a:pt x="198" y="49"/>
                  <a:pt x="241" y="0"/>
                  <a:pt x="304" y="0"/>
                </a:cubicBezTo>
                <a:cubicBezTo>
                  <a:pt x="382" y="0"/>
                  <a:pt x="410" y="49"/>
                  <a:pt x="417" y="92"/>
                </a:cubicBezTo>
                <a:cubicBezTo>
                  <a:pt x="417" y="99"/>
                  <a:pt x="410" y="127"/>
                  <a:pt x="410" y="148"/>
                </a:cubicBezTo>
                <a:cubicBezTo>
                  <a:pt x="424" y="148"/>
                  <a:pt x="417" y="183"/>
                  <a:pt x="417" y="198"/>
                </a:cubicBezTo>
                <a:cubicBezTo>
                  <a:pt x="417" y="212"/>
                  <a:pt x="410" y="233"/>
                  <a:pt x="396" y="226"/>
                </a:cubicBezTo>
                <a:cubicBezTo>
                  <a:pt x="389" y="275"/>
                  <a:pt x="368" y="296"/>
                  <a:pt x="368" y="296"/>
                </a:cubicBezTo>
                <a:cubicBezTo>
                  <a:pt x="368" y="353"/>
                  <a:pt x="368" y="353"/>
                  <a:pt x="368" y="353"/>
                </a:cubicBezTo>
                <a:cubicBezTo>
                  <a:pt x="368" y="353"/>
                  <a:pt x="382" y="360"/>
                  <a:pt x="446" y="381"/>
                </a:cubicBezTo>
                <a:cubicBezTo>
                  <a:pt x="446" y="381"/>
                  <a:pt x="446" y="388"/>
                  <a:pt x="453" y="388"/>
                </a:cubicBezTo>
                <a:cubicBezTo>
                  <a:pt x="424" y="396"/>
                  <a:pt x="410" y="417"/>
                  <a:pt x="410" y="438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57" name="Freeform 93"/>
          <p:cNvSpPr>
            <a:spLocks noChangeArrowheads="1"/>
          </p:cNvSpPr>
          <p:nvPr/>
        </p:nvSpPr>
        <p:spPr bwMode="auto">
          <a:xfrm rot="900000">
            <a:off x="2270869" y="1222662"/>
            <a:ext cx="342123" cy="329637"/>
          </a:xfrm>
          <a:custGeom>
            <a:avLst/>
            <a:gdLst>
              <a:gd name="T0" fmla="*/ 2147483646 w 602"/>
              <a:gd name="T1" fmla="*/ 2147483646 h 580"/>
              <a:gd name="T2" fmla="*/ 2147483646 w 602"/>
              <a:gd name="T3" fmla="*/ 2147483646 h 580"/>
              <a:gd name="T4" fmla="*/ 2147483646 w 602"/>
              <a:gd name="T5" fmla="*/ 2147483646 h 580"/>
              <a:gd name="T6" fmla="*/ 2147483646 w 602"/>
              <a:gd name="T7" fmla="*/ 2147483646 h 580"/>
              <a:gd name="T8" fmla="*/ 2147483646 w 602"/>
              <a:gd name="T9" fmla="*/ 2147483646 h 580"/>
              <a:gd name="T10" fmla="*/ 2147483646 w 602"/>
              <a:gd name="T11" fmla="*/ 2147483646 h 580"/>
              <a:gd name="T12" fmla="*/ 2147483646 w 602"/>
              <a:gd name="T13" fmla="*/ 2147483646 h 580"/>
              <a:gd name="T14" fmla="*/ 2147483646 w 602"/>
              <a:gd name="T15" fmla="*/ 2147483646 h 580"/>
              <a:gd name="T16" fmla="*/ 2147483646 w 602"/>
              <a:gd name="T17" fmla="*/ 2147483646 h 580"/>
              <a:gd name="T18" fmla="*/ 2147483646 w 602"/>
              <a:gd name="T19" fmla="*/ 2147483646 h 580"/>
              <a:gd name="T20" fmla="*/ 2147483646 w 602"/>
              <a:gd name="T21" fmla="*/ 2147483646 h 580"/>
              <a:gd name="T22" fmla="*/ 2147483646 w 602"/>
              <a:gd name="T23" fmla="*/ 2147483646 h 580"/>
              <a:gd name="T24" fmla="*/ 2147483646 w 602"/>
              <a:gd name="T25" fmla="*/ 2147483646 h 580"/>
              <a:gd name="T26" fmla="*/ 2147483646 w 602"/>
              <a:gd name="T27" fmla="*/ 2147483646 h 580"/>
              <a:gd name="T28" fmla="*/ 2147483646 w 602"/>
              <a:gd name="T29" fmla="*/ 2147483646 h 580"/>
              <a:gd name="T30" fmla="*/ 2147483646 w 602"/>
              <a:gd name="T31" fmla="*/ 2147483646 h 580"/>
              <a:gd name="T32" fmla="*/ 2147483646 w 602"/>
              <a:gd name="T33" fmla="*/ 2147483646 h 580"/>
              <a:gd name="T34" fmla="*/ 2147483646 w 602"/>
              <a:gd name="T35" fmla="*/ 2147483646 h 580"/>
              <a:gd name="T36" fmla="*/ 2147483646 w 602"/>
              <a:gd name="T37" fmla="*/ 2147483646 h 580"/>
              <a:gd name="T38" fmla="*/ 2147483646 w 602"/>
              <a:gd name="T39" fmla="*/ 2147483646 h 580"/>
              <a:gd name="T40" fmla="*/ 2147483646 w 602"/>
              <a:gd name="T41" fmla="*/ 2147483646 h 580"/>
              <a:gd name="T42" fmla="*/ 2147483646 w 602"/>
              <a:gd name="T43" fmla="*/ 2147483646 h 580"/>
              <a:gd name="T44" fmla="*/ 2147483646 w 602"/>
              <a:gd name="T45" fmla="*/ 2147483646 h 580"/>
              <a:gd name="T46" fmla="*/ 0 w 602"/>
              <a:gd name="T47" fmla="*/ 2147483646 h 580"/>
              <a:gd name="T48" fmla="*/ 0 w 602"/>
              <a:gd name="T49" fmla="*/ 2147483646 h 580"/>
              <a:gd name="T50" fmla="*/ 0 w 602"/>
              <a:gd name="T51" fmla="*/ 2147483646 h 580"/>
              <a:gd name="T52" fmla="*/ 2147483646 w 602"/>
              <a:gd name="T53" fmla="*/ 2147483646 h 580"/>
              <a:gd name="T54" fmla="*/ 2147483646 w 602"/>
              <a:gd name="T55" fmla="*/ 2147483646 h 580"/>
              <a:gd name="T56" fmla="*/ 2147483646 w 602"/>
              <a:gd name="T57" fmla="*/ 2147483646 h 580"/>
              <a:gd name="T58" fmla="*/ 2147483646 w 602"/>
              <a:gd name="T59" fmla="*/ 2147483646 h 580"/>
              <a:gd name="T60" fmla="*/ 2147483646 w 602"/>
              <a:gd name="T61" fmla="*/ 2147483646 h 580"/>
              <a:gd name="T62" fmla="*/ 2147483646 w 602"/>
              <a:gd name="T63" fmla="*/ 2147483646 h 580"/>
              <a:gd name="T64" fmla="*/ 2147483646 w 602"/>
              <a:gd name="T65" fmla="*/ 2147483646 h 580"/>
              <a:gd name="T66" fmla="*/ 2147483646 w 602"/>
              <a:gd name="T67" fmla="*/ 2147483646 h 580"/>
              <a:gd name="T68" fmla="*/ 2147483646 w 602"/>
              <a:gd name="T69" fmla="*/ 0 h 580"/>
              <a:gd name="T70" fmla="*/ 2147483646 w 602"/>
              <a:gd name="T71" fmla="*/ 2147483646 h 580"/>
              <a:gd name="T72" fmla="*/ 2147483646 w 602"/>
              <a:gd name="T73" fmla="*/ 2147483646 h 580"/>
              <a:gd name="T74" fmla="*/ 2147483646 w 602"/>
              <a:gd name="T75" fmla="*/ 2147483646 h 580"/>
              <a:gd name="T76" fmla="*/ 2147483646 w 602"/>
              <a:gd name="T77" fmla="*/ 2147483646 h 580"/>
              <a:gd name="T78" fmla="*/ 2147483646 w 602"/>
              <a:gd name="T79" fmla="*/ 2147483646 h 580"/>
              <a:gd name="T80" fmla="*/ 2147483646 w 602"/>
              <a:gd name="T81" fmla="*/ 2147483646 h 580"/>
              <a:gd name="T82" fmla="*/ 2147483646 w 602"/>
              <a:gd name="T83" fmla="*/ 2147483646 h 580"/>
              <a:gd name="T84" fmla="*/ 2147483646 w 602"/>
              <a:gd name="T85" fmla="*/ 2147483646 h 580"/>
              <a:gd name="T86" fmla="*/ 2147483646 w 602"/>
              <a:gd name="T87" fmla="*/ 2147483646 h 580"/>
              <a:gd name="T88" fmla="*/ 2147483646 w 602"/>
              <a:gd name="T89" fmla="*/ 2147483646 h 580"/>
              <a:gd name="T90" fmla="*/ 2147483646 w 602"/>
              <a:gd name="T91" fmla="*/ 2147483646 h 580"/>
              <a:gd name="T92" fmla="*/ 2147483646 w 602"/>
              <a:gd name="T93" fmla="*/ 2147483646 h 580"/>
              <a:gd name="T94" fmla="*/ 2147483646 w 602"/>
              <a:gd name="T95" fmla="*/ 2147483646 h 580"/>
              <a:gd name="T96" fmla="*/ 2147483646 w 602"/>
              <a:gd name="T97" fmla="*/ 2147483646 h 580"/>
              <a:gd name="T98" fmla="*/ 2147483646 w 602"/>
              <a:gd name="T99" fmla="*/ 2147483646 h 580"/>
              <a:gd name="T100" fmla="*/ 2147483646 w 602"/>
              <a:gd name="T101" fmla="*/ 2147483646 h 580"/>
              <a:gd name="T102" fmla="*/ 2147483646 w 602"/>
              <a:gd name="T103" fmla="*/ 2147483646 h 580"/>
              <a:gd name="T104" fmla="*/ 2147483646 w 602"/>
              <a:gd name="T105" fmla="*/ 2147483646 h 580"/>
              <a:gd name="T106" fmla="*/ 2147483646 w 602"/>
              <a:gd name="T107" fmla="*/ 2147483646 h 580"/>
              <a:gd name="T108" fmla="*/ 2147483646 w 602"/>
              <a:gd name="T109" fmla="*/ 2147483646 h 58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602" h="580">
                <a:moveTo>
                  <a:pt x="516" y="551"/>
                </a:moveTo>
                <a:lnTo>
                  <a:pt x="516" y="551"/>
                </a:lnTo>
                <a:cubicBezTo>
                  <a:pt x="516" y="558"/>
                  <a:pt x="509" y="565"/>
                  <a:pt x="502" y="565"/>
                </a:cubicBezTo>
                <a:cubicBezTo>
                  <a:pt x="495" y="565"/>
                  <a:pt x="488" y="558"/>
                  <a:pt x="481" y="551"/>
                </a:cubicBezTo>
                <a:cubicBezTo>
                  <a:pt x="446" y="516"/>
                  <a:pt x="446" y="516"/>
                  <a:pt x="446" y="516"/>
                </a:cubicBezTo>
                <a:cubicBezTo>
                  <a:pt x="439" y="509"/>
                  <a:pt x="431" y="502"/>
                  <a:pt x="431" y="494"/>
                </a:cubicBezTo>
                <a:cubicBezTo>
                  <a:pt x="431" y="480"/>
                  <a:pt x="446" y="466"/>
                  <a:pt x="460" y="466"/>
                </a:cubicBezTo>
                <a:cubicBezTo>
                  <a:pt x="467" y="466"/>
                  <a:pt x="474" y="473"/>
                  <a:pt x="481" y="480"/>
                </a:cubicBezTo>
                <a:cubicBezTo>
                  <a:pt x="502" y="494"/>
                  <a:pt x="502" y="494"/>
                  <a:pt x="502" y="494"/>
                </a:cubicBezTo>
                <a:cubicBezTo>
                  <a:pt x="559" y="438"/>
                  <a:pt x="559" y="438"/>
                  <a:pt x="559" y="438"/>
                </a:cubicBezTo>
                <a:cubicBezTo>
                  <a:pt x="559" y="431"/>
                  <a:pt x="566" y="431"/>
                  <a:pt x="573" y="431"/>
                </a:cubicBezTo>
                <a:cubicBezTo>
                  <a:pt x="594" y="431"/>
                  <a:pt x="601" y="445"/>
                  <a:pt x="601" y="459"/>
                </a:cubicBezTo>
                <a:cubicBezTo>
                  <a:pt x="601" y="466"/>
                  <a:pt x="601" y="473"/>
                  <a:pt x="594" y="480"/>
                </a:cubicBezTo>
                <a:lnTo>
                  <a:pt x="516" y="551"/>
                </a:lnTo>
                <a:close/>
                <a:moveTo>
                  <a:pt x="502" y="452"/>
                </a:moveTo>
                <a:lnTo>
                  <a:pt x="502" y="452"/>
                </a:lnTo>
                <a:cubicBezTo>
                  <a:pt x="488" y="445"/>
                  <a:pt x="474" y="438"/>
                  <a:pt x="460" y="438"/>
                </a:cubicBezTo>
                <a:cubicBezTo>
                  <a:pt x="431" y="438"/>
                  <a:pt x="403" y="466"/>
                  <a:pt x="403" y="494"/>
                </a:cubicBezTo>
                <a:cubicBezTo>
                  <a:pt x="403" y="516"/>
                  <a:pt x="410" y="530"/>
                  <a:pt x="424" y="537"/>
                </a:cubicBezTo>
                <a:cubicBezTo>
                  <a:pt x="460" y="572"/>
                  <a:pt x="460" y="572"/>
                  <a:pt x="460" y="572"/>
                </a:cubicBezTo>
                <a:cubicBezTo>
                  <a:pt x="460" y="579"/>
                  <a:pt x="467" y="579"/>
                  <a:pt x="467" y="579"/>
                </a:cubicBezTo>
                <a:cubicBezTo>
                  <a:pt x="29" y="579"/>
                  <a:pt x="29" y="579"/>
                  <a:pt x="29" y="579"/>
                </a:cubicBezTo>
                <a:cubicBezTo>
                  <a:pt x="15" y="579"/>
                  <a:pt x="0" y="572"/>
                  <a:pt x="0" y="551"/>
                </a:cubicBezTo>
                <a:cubicBezTo>
                  <a:pt x="0" y="551"/>
                  <a:pt x="0" y="452"/>
                  <a:pt x="78" y="410"/>
                </a:cubicBezTo>
                <a:cubicBezTo>
                  <a:pt x="120" y="388"/>
                  <a:pt x="106" y="410"/>
                  <a:pt x="163" y="381"/>
                </a:cubicBezTo>
                <a:cubicBezTo>
                  <a:pt x="219" y="360"/>
                  <a:pt x="233" y="353"/>
                  <a:pt x="233" y="353"/>
                </a:cubicBezTo>
                <a:cubicBezTo>
                  <a:pt x="233" y="296"/>
                  <a:pt x="233" y="296"/>
                  <a:pt x="233" y="296"/>
                </a:cubicBezTo>
                <a:cubicBezTo>
                  <a:pt x="233" y="296"/>
                  <a:pt x="212" y="275"/>
                  <a:pt x="205" y="226"/>
                </a:cubicBezTo>
                <a:cubicBezTo>
                  <a:pt x="191" y="233"/>
                  <a:pt x="191" y="212"/>
                  <a:pt x="191" y="198"/>
                </a:cubicBezTo>
                <a:cubicBezTo>
                  <a:pt x="191" y="183"/>
                  <a:pt x="184" y="148"/>
                  <a:pt x="198" y="148"/>
                </a:cubicBezTo>
                <a:cubicBezTo>
                  <a:pt x="191" y="127"/>
                  <a:pt x="191" y="99"/>
                  <a:pt x="191" y="92"/>
                </a:cubicBezTo>
                <a:cubicBezTo>
                  <a:pt x="198" y="49"/>
                  <a:pt x="241" y="0"/>
                  <a:pt x="304" y="0"/>
                </a:cubicBezTo>
                <a:cubicBezTo>
                  <a:pt x="375" y="0"/>
                  <a:pt x="410" y="49"/>
                  <a:pt x="410" y="92"/>
                </a:cubicBezTo>
                <a:cubicBezTo>
                  <a:pt x="410" y="99"/>
                  <a:pt x="410" y="127"/>
                  <a:pt x="403" y="148"/>
                </a:cubicBezTo>
                <a:cubicBezTo>
                  <a:pt x="424" y="148"/>
                  <a:pt x="417" y="183"/>
                  <a:pt x="417" y="198"/>
                </a:cubicBezTo>
                <a:cubicBezTo>
                  <a:pt x="417" y="212"/>
                  <a:pt x="410" y="233"/>
                  <a:pt x="396" y="226"/>
                </a:cubicBezTo>
                <a:cubicBezTo>
                  <a:pt x="389" y="275"/>
                  <a:pt x="368" y="296"/>
                  <a:pt x="368" y="296"/>
                </a:cubicBezTo>
                <a:cubicBezTo>
                  <a:pt x="368" y="353"/>
                  <a:pt x="368" y="353"/>
                  <a:pt x="368" y="353"/>
                </a:cubicBezTo>
                <a:cubicBezTo>
                  <a:pt x="368" y="353"/>
                  <a:pt x="382" y="360"/>
                  <a:pt x="439" y="381"/>
                </a:cubicBezTo>
                <a:cubicBezTo>
                  <a:pt x="502" y="410"/>
                  <a:pt x="481" y="388"/>
                  <a:pt x="530" y="410"/>
                </a:cubicBezTo>
                <a:cubicBezTo>
                  <a:pt x="530" y="417"/>
                  <a:pt x="530" y="417"/>
                  <a:pt x="537" y="417"/>
                </a:cubicBezTo>
                <a:lnTo>
                  <a:pt x="502" y="452"/>
                </a:lnTo>
                <a:close/>
                <a:moveTo>
                  <a:pt x="601" y="516"/>
                </a:moveTo>
                <a:lnTo>
                  <a:pt x="601" y="516"/>
                </a:lnTo>
                <a:cubicBezTo>
                  <a:pt x="601" y="537"/>
                  <a:pt x="601" y="551"/>
                  <a:pt x="601" y="551"/>
                </a:cubicBezTo>
                <a:cubicBezTo>
                  <a:pt x="601" y="572"/>
                  <a:pt x="594" y="579"/>
                  <a:pt x="573" y="579"/>
                </a:cubicBezTo>
                <a:cubicBezTo>
                  <a:pt x="530" y="579"/>
                  <a:pt x="530" y="579"/>
                  <a:pt x="530" y="579"/>
                </a:cubicBezTo>
                <a:cubicBezTo>
                  <a:pt x="537" y="579"/>
                  <a:pt x="537" y="579"/>
                  <a:pt x="537" y="572"/>
                </a:cubicBezTo>
                <a:lnTo>
                  <a:pt x="601" y="51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65" name="Freeform 102"/>
          <p:cNvSpPr>
            <a:spLocks noChangeArrowheads="1"/>
          </p:cNvSpPr>
          <p:nvPr/>
        </p:nvSpPr>
        <p:spPr bwMode="auto">
          <a:xfrm rot="900000">
            <a:off x="751857" y="4596959"/>
            <a:ext cx="383635" cy="371648"/>
          </a:xfrm>
          <a:custGeom>
            <a:avLst/>
            <a:gdLst>
              <a:gd name="T0" fmla="*/ 2147483646 w 566"/>
              <a:gd name="T1" fmla="*/ 2147483646 h 545"/>
              <a:gd name="T2" fmla="*/ 2147483646 w 566"/>
              <a:gd name="T3" fmla="*/ 2147483646 h 545"/>
              <a:gd name="T4" fmla="*/ 2147483646 w 566"/>
              <a:gd name="T5" fmla="*/ 2147483646 h 545"/>
              <a:gd name="T6" fmla="*/ 2147483646 w 566"/>
              <a:gd name="T7" fmla="*/ 2147483646 h 545"/>
              <a:gd name="T8" fmla="*/ 2147483646 w 566"/>
              <a:gd name="T9" fmla="*/ 2147483646 h 545"/>
              <a:gd name="T10" fmla="*/ 2147483646 w 566"/>
              <a:gd name="T11" fmla="*/ 2147483646 h 545"/>
              <a:gd name="T12" fmla="*/ 2147483646 w 566"/>
              <a:gd name="T13" fmla="*/ 2147483646 h 545"/>
              <a:gd name="T14" fmla="*/ 2147483646 w 566"/>
              <a:gd name="T15" fmla="*/ 2147483646 h 545"/>
              <a:gd name="T16" fmla="*/ 2147483646 w 566"/>
              <a:gd name="T17" fmla="*/ 2147483646 h 545"/>
              <a:gd name="T18" fmla="*/ 2147483646 w 566"/>
              <a:gd name="T19" fmla="*/ 2147483646 h 545"/>
              <a:gd name="T20" fmla="*/ 2147483646 w 566"/>
              <a:gd name="T21" fmla="*/ 2147483646 h 545"/>
              <a:gd name="T22" fmla="*/ 0 w 566"/>
              <a:gd name="T23" fmla="*/ 2147483646 h 545"/>
              <a:gd name="T24" fmla="*/ 0 w 566"/>
              <a:gd name="T25" fmla="*/ 2147483646 h 545"/>
              <a:gd name="T26" fmla="*/ 2147483646 w 566"/>
              <a:gd name="T27" fmla="*/ 0 h 545"/>
              <a:gd name="T28" fmla="*/ 2147483646 w 566"/>
              <a:gd name="T29" fmla="*/ 2147483646 h 545"/>
              <a:gd name="T30" fmla="*/ 2147483646 w 566"/>
              <a:gd name="T31" fmla="*/ 2147483646 h 545"/>
              <a:gd name="T32" fmla="*/ 2147483646 w 566"/>
              <a:gd name="T33" fmla="*/ 2147483646 h 545"/>
              <a:gd name="T34" fmla="*/ 2147483646 w 566"/>
              <a:gd name="T35" fmla="*/ 0 h 545"/>
              <a:gd name="T36" fmla="*/ 2147483646 w 566"/>
              <a:gd name="T37" fmla="*/ 0 h 545"/>
              <a:gd name="T38" fmla="*/ 2147483646 w 566"/>
              <a:gd name="T39" fmla="*/ 0 h 545"/>
              <a:gd name="T40" fmla="*/ 2147483646 w 566"/>
              <a:gd name="T41" fmla="*/ 2147483646 h 545"/>
              <a:gd name="T42" fmla="*/ 2147483646 w 566"/>
              <a:gd name="T43" fmla="*/ 2147483646 h 545"/>
              <a:gd name="T44" fmla="*/ 2147483646 w 566"/>
              <a:gd name="T45" fmla="*/ 2147483646 h 545"/>
              <a:gd name="T46" fmla="*/ 2147483646 w 566"/>
              <a:gd name="T47" fmla="*/ 2147483646 h 545"/>
              <a:gd name="T48" fmla="*/ 2147483646 w 566"/>
              <a:gd name="T49" fmla="*/ 2147483646 h 545"/>
              <a:gd name="T50" fmla="*/ 2147483646 w 566"/>
              <a:gd name="T51" fmla="*/ 2147483646 h 545"/>
              <a:gd name="T52" fmla="*/ 2147483646 w 566"/>
              <a:gd name="T53" fmla="*/ 2147483646 h 545"/>
              <a:gd name="T54" fmla="*/ 2147483646 w 566"/>
              <a:gd name="T55" fmla="*/ 2147483646 h 545"/>
              <a:gd name="T56" fmla="*/ 2147483646 w 566"/>
              <a:gd name="T57" fmla="*/ 2147483646 h 545"/>
              <a:gd name="T58" fmla="*/ 2147483646 w 566"/>
              <a:gd name="T59" fmla="*/ 2147483646 h 545"/>
              <a:gd name="T60" fmla="*/ 2147483646 w 566"/>
              <a:gd name="T61" fmla="*/ 2147483646 h 545"/>
              <a:gd name="T62" fmla="*/ 2147483646 w 566"/>
              <a:gd name="T63" fmla="*/ 2147483646 h 545"/>
              <a:gd name="T64" fmla="*/ 2147483646 w 566"/>
              <a:gd name="T65" fmla="*/ 2147483646 h 545"/>
              <a:gd name="T66" fmla="*/ 2147483646 w 566"/>
              <a:gd name="T67" fmla="*/ 2147483646 h 545"/>
              <a:gd name="T68" fmla="*/ 2147483646 w 566"/>
              <a:gd name="T69" fmla="*/ 2147483646 h 545"/>
              <a:gd name="T70" fmla="*/ 2147483646 w 566"/>
              <a:gd name="T71" fmla="*/ 2147483646 h 545"/>
              <a:gd name="T72" fmla="*/ 2147483646 w 566"/>
              <a:gd name="T73" fmla="*/ 2147483646 h 545"/>
              <a:gd name="T74" fmla="*/ 2147483646 w 566"/>
              <a:gd name="T75" fmla="*/ 2147483646 h 545"/>
              <a:gd name="T76" fmla="*/ 2147483646 w 566"/>
              <a:gd name="T77" fmla="*/ 2147483646 h 545"/>
              <a:gd name="T78" fmla="*/ 2147483646 w 566"/>
              <a:gd name="T79" fmla="*/ 2147483646 h 545"/>
              <a:gd name="T80" fmla="*/ 2147483646 w 566"/>
              <a:gd name="T81" fmla="*/ 2147483646 h 545"/>
              <a:gd name="T82" fmla="*/ 2147483646 w 566"/>
              <a:gd name="T83" fmla="*/ 2147483646 h 545"/>
              <a:gd name="T84" fmla="*/ 2147483646 w 566"/>
              <a:gd name="T85" fmla="*/ 2147483646 h 545"/>
              <a:gd name="T86" fmla="*/ 2147483646 w 566"/>
              <a:gd name="T87" fmla="*/ 2147483646 h 545"/>
              <a:gd name="T88" fmla="*/ 2147483646 w 566"/>
              <a:gd name="T89" fmla="*/ 2147483646 h 545"/>
              <a:gd name="T90" fmla="*/ 2147483646 w 566"/>
              <a:gd name="T91" fmla="*/ 2147483646 h 545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566" h="545">
                <a:moveTo>
                  <a:pt x="565" y="516"/>
                </a:moveTo>
                <a:lnTo>
                  <a:pt x="565" y="516"/>
                </a:lnTo>
                <a:cubicBezTo>
                  <a:pt x="565" y="537"/>
                  <a:pt x="551" y="544"/>
                  <a:pt x="537" y="544"/>
                </a:cubicBezTo>
                <a:cubicBezTo>
                  <a:pt x="530" y="544"/>
                  <a:pt x="523" y="544"/>
                  <a:pt x="516" y="544"/>
                </a:cubicBezTo>
                <a:cubicBezTo>
                  <a:pt x="381" y="438"/>
                  <a:pt x="381" y="438"/>
                  <a:pt x="381" y="438"/>
                </a:cubicBezTo>
                <a:cubicBezTo>
                  <a:pt x="191" y="544"/>
                  <a:pt x="191" y="544"/>
                  <a:pt x="191" y="544"/>
                </a:cubicBezTo>
                <a:cubicBezTo>
                  <a:pt x="183" y="544"/>
                  <a:pt x="183" y="544"/>
                  <a:pt x="176" y="544"/>
                </a:cubicBezTo>
                <a:cubicBezTo>
                  <a:pt x="169" y="544"/>
                  <a:pt x="162" y="544"/>
                  <a:pt x="162" y="544"/>
                </a:cubicBezTo>
                <a:cubicBezTo>
                  <a:pt x="7" y="431"/>
                  <a:pt x="7" y="431"/>
                  <a:pt x="7" y="431"/>
                </a:cubicBezTo>
                <a:cubicBezTo>
                  <a:pt x="0" y="424"/>
                  <a:pt x="0" y="417"/>
                  <a:pt x="0" y="402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14"/>
                  <a:pt x="7" y="0"/>
                  <a:pt x="28" y="0"/>
                </a:cubicBezTo>
                <a:cubicBezTo>
                  <a:pt x="35" y="0"/>
                  <a:pt x="35" y="0"/>
                  <a:pt x="42" y="7"/>
                </a:cubicBezTo>
                <a:cubicBezTo>
                  <a:pt x="176" y="106"/>
                  <a:pt x="176" y="106"/>
                  <a:pt x="176" y="106"/>
                </a:cubicBezTo>
                <a:cubicBezTo>
                  <a:pt x="374" y="0"/>
                  <a:pt x="374" y="0"/>
                  <a:pt x="374" y="0"/>
                </a:cubicBezTo>
                <a:lnTo>
                  <a:pt x="381" y="0"/>
                </a:lnTo>
                <a:cubicBezTo>
                  <a:pt x="389" y="0"/>
                  <a:pt x="396" y="0"/>
                  <a:pt x="403" y="7"/>
                </a:cubicBezTo>
                <a:cubicBezTo>
                  <a:pt x="551" y="120"/>
                  <a:pt x="551" y="120"/>
                  <a:pt x="551" y="120"/>
                </a:cubicBezTo>
                <a:cubicBezTo>
                  <a:pt x="558" y="127"/>
                  <a:pt x="565" y="134"/>
                  <a:pt x="565" y="141"/>
                </a:cubicBezTo>
                <a:lnTo>
                  <a:pt x="565" y="516"/>
                </a:lnTo>
                <a:close/>
                <a:moveTo>
                  <a:pt x="148" y="459"/>
                </a:moveTo>
                <a:lnTo>
                  <a:pt x="148" y="459"/>
                </a:lnTo>
                <a:cubicBezTo>
                  <a:pt x="148" y="155"/>
                  <a:pt x="148" y="155"/>
                  <a:pt x="148" y="155"/>
                </a:cubicBezTo>
                <a:cubicBezTo>
                  <a:pt x="56" y="84"/>
                  <a:pt x="56" y="84"/>
                  <a:pt x="56" y="84"/>
                </a:cubicBezTo>
                <a:cubicBezTo>
                  <a:pt x="56" y="388"/>
                  <a:pt x="56" y="388"/>
                  <a:pt x="56" y="388"/>
                </a:cubicBezTo>
                <a:lnTo>
                  <a:pt x="148" y="459"/>
                </a:lnTo>
                <a:close/>
                <a:moveTo>
                  <a:pt x="353" y="77"/>
                </a:moveTo>
                <a:lnTo>
                  <a:pt x="353" y="77"/>
                </a:lnTo>
                <a:cubicBezTo>
                  <a:pt x="205" y="155"/>
                  <a:pt x="205" y="155"/>
                  <a:pt x="205" y="155"/>
                </a:cubicBezTo>
                <a:cubicBezTo>
                  <a:pt x="205" y="473"/>
                  <a:pt x="205" y="473"/>
                  <a:pt x="205" y="473"/>
                </a:cubicBezTo>
                <a:cubicBezTo>
                  <a:pt x="353" y="388"/>
                  <a:pt x="353" y="388"/>
                  <a:pt x="353" y="388"/>
                </a:cubicBezTo>
                <a:lnTo>
                  <a:pt x="353" y="77"/>
                </a:lnTo>
                <a:close/>
                <a:moveTo>
                  <a:pt x="509" y="155"/>
                </a:moveTo>
                <a:lnTo>
                  <a:pt x="509" y="155"/>
                </a:lnTo>
                <a:cubicBezTo>
                  <a:pt x="410" y="84"/>
                  <a:pt x="410" y="84"/>
                  <a:pt x="410" y="84"/>
                </a:cubicBezTo>
                <a:cubicBezTo>
                  <a:pt x="410" y="388"/>
                  <a:pt x="410" y="388"/>
                  <a:pt x="410" y="388"/>
                </a:cubicBezTo>
                <a:cubicBezTo>
                  <a:pt x="509" y="459"/>
                  <a:pt x="509" y="459"/>
                  <a:pt x="509" y="459"/>
                </a:cubicBezTo>
                <a:lnTo>
                  <a:pt x="509" y="155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67" name="Freeform 103"/>
          <p:cNvSpPr>
            <a:spLocks noChangeArrowheads="1"/>
          </p:cNvSpPr>
          <p:nvPr/>
        </p:nvSpPr>
        <p:spPr bwMode="auto">
          <a:xfrm rot="900000">
            <a:off x="9517727" y="1079097"/>
            <a:ext cx="339625" cy="342124"/>
          </a:xfrm>
          <a:custGeom>
            <a:avLst/>
            <a:gdLst>
              <a:gd name="T0" fmla="*/ 2147483646 w 601"/>
              <a:gd name="T1" fmla="*/ 2147483646 h 602"/>
              <a:gd name="T2" fmla="*/ 2147483646 w 601"/>
              <a:gd name="T3" fmla="*/ 2147483646 h 602"/>
              <a:gd name="T4" fmla="*/ 2147483646 w 601"/>
              <a:gd name="T5" fmla="*/ 2147483646 h 602"/>
              <a:gd name="T6" fmla="*/ 2147483646 w 601"/>
              <a:gd name="T7" fmla="*/ 2147483646 h 602"/>
              <a:gd name="T8" fmla="*/ 2147483646 w 601"/>
              <a:gd name="T9" fmla="*/ 2147483646 h 602"/>
              <a:gd name="T10" fmla="*/ 2147483646 w 601"/>
              <a:gd name="T11" fmla="*/ 2147483646 h 602"/>
              <a:gd name="T12" fmla="*/ 2147483646 w 601"/>
              <a:gd name="T13" fmla="*/ 2147483646 h 602"/>
              <a:gd name="T14" fmla="*/ 2147483646 w 601"/>
              <a:gd name="T15" fmla="*/ 2147483646 h 602"/>
              <a:gd name="T16" fmla="*/ 2147483646 w 601"/>
              <a:gd name="T17" fmla="*/ 2147483646 h 602"/>
              <a:gd name="T18" fmla="*/ 2147483646 w 601"/>
              <a:gd name="T19" fmla="*/ 2147483646 h 602"/>
              <a:gd name="T20" fmla="*/ 2147483646 w 601"/>
              <a:gd name="T21" fmla="*/ 2147483646 h 602"/>
              <a:gd name="T22" fmla="*/ 2147483646 w 601"/>
              <a:gd name="T23" fmla="*/ 2147483646 h 602"/>
              <a:gd name="T24" fmla="*/ 2147483646 w 601"/>
              <a:gd name="T25" fmla="*/ 2147483646 h 602"/>
              <a:gd name="T26" fmla="*/ 2147483646 w 601"/>
              <a:gd name="T27" fmla="*/ 2147483646 h 602"/>
              <a:gd name="T28" fmla="*/ 2147483646 w 601"/>
              <a:gd name="T29" fmla="*/ 2147483646 h 602"/>
              <a:gd name="T30" fmla="*/ 2147483646 w 601"/>
              <a:gd name="T31" fmla="*/ 2147483646 h 602"/>
              <a:gd name="T32" fmla="*/ 2147483646 w 601"/>
              <a:gd name="T33" fmla="*/ 2147483646 h 602"/>
              <a:gd name="T34" fmla="*/ 2147483646 w 601"/>
              <a:gd name="T35" fmla="*/ 2147483646 h 602"/>
              <a:gd name="T36" fmla="*/ 2147483646 w 601"/>
              <a:gd name="T37" fmla="*/ 2147483646 h 602"/>
              <a:gd name="T38" fmla="*/ 2147483646 w 601"/>
              <a:gd name="T39" fmla="*/ 2147483646 h 602"/>
              <a:gd name="T40" fmla="*/ 2147483646 w 601"/>
              <a:gd name="T41" fmla="*/ 2147483646 h 602"/>
              <a:gd name="T42" fmla="*/ 2147483646 w 601"/>
              <a:gd name="T43" fmla="*/ 2147483646 h 602"/>
              <a:gd name="T44" fmla="*/ 2147483646 w 601"/>
              <a:gd name="T45" fmla="*/ 2147483646 h 602"/>
              <a:gd name="T46" fmla="*/ 2147483646 w 601"/>
              <a:gd name="T47" fmla="*/ 2147483646 h 602"/>
              <a:gd name="T48" fmla="*/ 2147483646 w 601"/>
              <a:gd name="T49" fmla="*/ 2147483646 h 602"/>
              <a:gd name="T50" fmla="*/ 2147483646 w 601"/>
              <a:gd name="T51" fmla="*/ 2147483646 h 602"/>
              <a:gd name="T52" fmla="*/ 2147483646 w 601"/>
              <a:gd name="T53" fmla="*/ 2147483646 h 602"/>
              <a:gd name="T54" fmla="*/ 2147483646 w 601"/>
              <a:gd name="T55" fmla="*/ 2147483646 h 602"/>
              <a:gd name="T56" fmla="*/ 2147483646 w 601"/>
              <a:gd name="T57" fmla="*/ 2147483646 h 602"/>
              <a:gd name="T58" fmla="*/ 2147483646 w 601"/>
              <a:gd name="T59" fmla="*/ 2147483646 h 602"/>
              <a:gd name="T60" fmla="*/ 2147483646 w 601"/>
              <a:gd name="T61" fmla="*/ 2147483646 h 602"/>
              <a:gd name="T62" fmla="*/ 2147483646 w 601"/>
              <a:gd name="T63" fmla="*/ 2147483646 h 602"/>
              <a:gd name="T64" fmla="*/ 2147483646 w 601"/>
              <a:gd name="T65" fmla="*/ 2147483646 h 602"/>
              <a:gd name="T66" fmla="*/ 2147483646 w 601"/>
              <a:gd name="T67" fmla="*/ 2147483646 h 602"/>
              <a:gd name="T68" fmla="*/ 2147483646 w 601"/>
              <a:gd name="T69" fmla="*/ 2147483646 h 602"/>
              <a:gd name="T70" fmla="*/ 2147483646 w 601"/>
              <a:gd name="T71" fmla="*/ 2147483646 h 602"/>
              <a:gd name="T72" fmla="*/ 2147483646 w 601"/>
              <a:gd name="T73" fmla="*/ 2147483646 h 602"/>
              <a:gd name="T74" fmla="*/ 2147483646 w 601"/>
              <a:gd name="T75" fmla="*/ 2147483646 h 602"/>
              <a:gd name="T76" fmla="*/ 2147483646 w 601"/>
              <a:gd name="T77" fmla="*/ 2147483646 h 602"/>
              <a:gd name="T78" fmla="*/ 2147483646 w 601"/>
              <a:gd name="T79" fmla="*/ 2147483646 h 602"/>
              <a:gd name="T80" fmla="*/ 2147483646 w 601"/>
              <a:gd name="T81" fmla="*/ 2147483646 h 602"/>
              <a:gd name="T82" fmla="*/ 2147483646 w 601"/>
              <a:gd name="T83" fmla="*/ 2147483646 h 602"/>
              <a:gd name="T84" fmla="*/ 2147483646 w 601"/>
              <a:gd name="T85" fmla="*/ 2147483646 h 602"/>
              <a:gd name="T86" fmla="*/ 2147483646 w 601"/>
              <a:gd name="T87" fmla="*/ 2147483646 h 602"/>
              <a:gd name="T88" fmla="*/ 2147483646 w 601"/>
              <a:gd name="T89" fmla="*/ 2147483646 h 602"/>
              <a:gd name="T90" fmla="*/ 2147483646 w 601"/>
              <a:gd name="T91" fmla="*/ 2147483646 h 602"/>
              <a:gd name="T92" fmla="*/ 2147483646 w 601"/>
              <a:gd name="T93" fmla="*/ 2147483646 h 602"/>
              <a:gd name="T94" fmla="*/ 2147483646 w 601"/>
              <a:gd name="T95" fmla="*/ 2147483646 h 602"/>
              <a:gd name="T96" fmla="*/ 2147483646 w 601"/>
              <a:gd name="T97" fmla="*/ 2147483646 h 602"/>
              <a:gd name="T98" fmla="*/ 2147483646 w 601"/>
              <a:gd name="T99" fmla="*/ 2147483646 h 602"/>
              <a:gd name="T100" fmla="*/ 2147483646 w 601"/>
              <a:gd name="T101" fmla="*/ 2147483646 h 602"/>
              <a:gd name="T102" fmla="*/ 2147483646 w 601"/>
              <a:gd name="T103" fmla="*/ 2147483646 h 602"/>
              <a:gd name="T104" fmla="*/ 2147483646 w 601"/>
              <a:gd name="T105" fmla="*/ 2147483646 h 602"/>
              <a:gd name="T106" fmla="*/ 2147483646 w 601"/>
              <a:gd name="T107" fmla="*/ 2147483646 h 602"/>
              <a:gd name="T108" fmla="*/ 2147483646 w 601"/>
              <a:gd name="T109" fmla="*/ 2147483646 h 602"/>
              <a:gd name="T110" fmla="*/ 2147483646 w 601"/>
              <a:gd name="T111" fmla="*/ 2147483646 h 602"/>
              <a:gd name="T112" fmla="*/ 2147483646 w 601"/>
              <a:gd name="T113" fmla="*/ 2147483646 h 602"/>
              <a:gd name="T114" fmla="*/ 2147483646 w 601"/>
              <a:gd name="T115" fmla="*/ 2147483646 h 602"/>
              <a:gd name="T116" fmla="*/ 2147483646 w 601"/>
              <a:gd name="T117" fmla="*/ 2147483646 h 602"/>
              <a:gd name="T118" fmla="*/ 2147483646 w 601"/>
              <a:gd name="T119" fmla="*/ 2147483646 h 602"/>
              <a:gd name="T120" fmla="*/ 2147483646 w 601"/>
              <a:gd name="T121" fmla="*/ 2147483646 h 602"/>
              <a:gd name="T122" fmla="*/ 2147483646 w 601"/>
              <a:gd name="T123" fmla="*/ 2147483646 h 60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601" h="602">
                <a:moveTo>
                  <a:pt x="572" y="333"/>
                </a:moveTo>
                <a:lnTo>
                  <a:pt x="572" y="333"/>
                </a:lnTo>
                <a:cubicBezTo>
                  <a:pt x="494" y="333"/>
                  <a:pt x="494" y="333"/>
                  <a:pt x="494" y="333"/>
                </a:cubicBezTo>
                <a:cubicBezTo>
                  <a:pt x="480" y="333"/>
                  <a:pt x="466" y="318"/>
                  <a:pt x="466" y="304"/>
                </a:cubicBezTo>
                <a:cubicBezTo>
                  <a:pt x="466" y="283"/>
                  <a:pt x="480" y="276"/>
                  <a:pt x="494" y="276"/>
                </a:cubicBezTo>
                <a:cubicBezTo>
                  <a:pt x="572" y="276"/>
                  <a:pt x="572" y="276"/>
                  <a:pt x="572" y="276"/>
                </a:cubicBezTo>
                <a:cubicBezTo>
                  <a:pt x="586" y="276"/>
                  <a:pt x="600" y="283"/>
                  <a:pt x="600" y="304"/>
                </a:cubicBezTo>
                <a:cubicBezTo>
                  <a:pt x="600" y="318"/>
                  <a:pt x="586" y="333"/>
                  <a:pt x="572" y="333"/>
                </a:cubicBezTo>
                <a:close/>
                <a:moveTo>
                  <a:pt x="522" y="113"/>
                </a:moveTo>
                <a:lnTo>
                  <a:pt x="522" y="113"/>
                </a:lnTo>
                <a:cubicBezTo>
                  <a:pt x="473" y="163"/>
                  <a:pt x="473" y="163"/>
                  <a:pt x="473" y="163"/>
                </a:cubicBezTo>
                <a:cubicBezTo>
                  <a:pt x="459" y="177"/>
                  <a:pt x="459" y="177"/>
                  <a:pt x="459" y="177"/>
                </a:cubicBezTo>
                <a:cubicBezTo>
                  <a:pt x="452" y="184"/>
                  <a:pt x="445" y="191"/>
                  <a:pt x="438" y="191"/>
                </a:cubicBezTo>
                <a:cubicBezTo>
                  <a:pt x="424" y="191"/>
                  <a:pt x="409" y="177"/>
                  <a:pt x="409" y="163"/>
                </a:cubicBezTo>
                <a:cubicBezTo>
                  <a:pt x="409" y="156"/>
                  <a:pt x="417" y="149"/>
                  <a:pt x="424" y="142"/>
                </a:cubicBezTo>
                <a:cubicBezTo>
                  <a:pt x="438" y="128"/>
                  <a:pt x="438" y="128"/>
                  <a:pt x="438" y="128"/>
                </a:cubicBezTo>
                <a:cubicBezTo>
                  <a:pt x="487" y="78"/>
                  <a:pt x="487" y="78"/>
                  <a:pt x="487" y="78"/>
                </a:cubicBezTo>
                <a:cubicBezTo>
                  <a:pt x="494" y="71"/>
                  <a:pt x="501" y="64"/>
                  <a:pt x="508" y="64"/>
                </a:cubicBezTo>
                <a:cubicBezTo>
                  <a:pt x="522" y="64"/>
                  <a:pt x="537" y="78"/>
                  <a:pt x="537" y="92"/>
                </a:cubicBezTo>
                <a:cubicBezTo>
                  <a:pt x="537" y="99"/>
                  <a:pt x="530" y="106"/>
                  <a:pt x="522" y="113"/>
                </a:cubicBezTo>
                <a:close/>
                <a:moveTo>
                  <a:pt x="296" y="417"/>
                </a:moveTo>
                <a:lnTo>
                  <a:pt x="296" y="417"/>
                </a:lnTo>
                <a:cubicBezTo>
                  <a:pt x="254" y="417"/>
                  <a:pt x="219" y="389"/>
                  <a:pt x="197" y="361"/>
                </a:cubicBezTo>
                <a:cubicBezTo>
                  <a:pt x="190" y="333"/>
                  <a:pt x="190" y="333"/>
                  <a:pt x="190" y="333"/>
                </a:cubicBezTo>
                <a:cubicBezTo>
                  <a:pt x="190" y="318"/>
                  <a:pt x="183" y="311"/>
                  <a:pt x="183" y="304"/>
                </a:cubicBezTo>
                <a:cubicBezTo>
                  <a:pt x="183" y="241"/>
                  <a:pt x="233" y="191"/>
                  <a:pt x="296" y="191"/>
                </a:cubicBezTo>
                <a:cubicBezTo>
                  <a:pt x="360" y="191"/>
                  <a:pt x="409" y="241"/>
                  <a:pt x="409" y="304"/>
                </a:cubicBezTo>
                <a:cubicBezTo>
                  <a:pt x="409" y="368"/>
                  <a:pt x="360" y="417"/>
                  <a:pt x="296" y="417"/>
                </a:cubicBezTo>
                <a:close/>
                <a:moveTo>
                  <a:pt x="296" y="248"/>
                </a:moveTo>
                <a:lnTo>
                  <a:pt x="296" y="248"/>
                </a:lnTo>
                <a:cubicBezTo>
                  <a:pt x="268" y="248"/>
                  <a:pt x="240" y="269"/>
                  <a:pt x="240" y="304"/>
                </a:cubicBezTo>
                <a:cubicBezTo>
                  <a:pt x="240" y="333"/>
                  <a:pt x="268" y="361"/>
                  <a:pt x="296" y="361"/>
                </a:cubicBezTo>
                <a:cubicBezTo>
                  <a:pt x="332" y="361"/>
                  <a:pt x="353" y="333"/>
                  <a:pt x="353" y="304"/>
                </a:cubicBezTo>
                <a:cubicBezTo>
                  <a:pt x="353" y="269"/>
                  <a:pt x="332" y="248"/>
                  <a:pt x="296" y="248"/>
                </a:cubicBezTo>
                <a:close/>
                <a:moveTo>
                  <a:pt x="296" y="135"/>
                </a:moveTo>
                <a:lnTo>
                  <a:pt x="296" y="135"/>
                </a:lnTo>
                <a:cubicBezTo>
                  <a:pt x="282" y="135"/>
                  <a:pt x="268" y="120"/>
                  <a:pt x="268" y="106"/>
                </a:cubicBezTo>
                <a:cubicBezTo>
                  <a:pt x="268" y="29"/>
                  <a:pt x="268" y="29"/>
                  <a:pt x="268" y="29"/>
                </a:cubicBezTo>
                <a:cubicBezTo>
                  <a:pt x="268" y="15"/>
                  <a:pt x="282" y="0"/>
                  <a:pt x="296" y="0"/>
                </a:cubicBezTo>
                <a:cubicBezTo>
                  <a:pt x="318" y="0"/>
                  <a:pt x="325" y="15"/>
                  <a:pt x="325" y="29"/>
                </a:cubicBezTo>
                <a:cubicBezTo>
                  <a:pt x="325" y="106"/>
                  <a:pt x="325" y="106"/>
                  <a:pt x="325" y="106"/>
                </a:cubicBezTo>
                <a:cubicBezTo>
                  <a:pt x="325" y="120"/>
                  <a:pt x="318" y="135"/>
                  <a:pt x="296" y="135"/>
                </a:cubicBezTo>
                <a:close/>
                <a:moveTo>
                  <a:pt x="176" y="460"/>
                </a:moveTo>
                <a:lnTo>
                  <a:pt x="176" y="460"/>
                </a:lnTo>
                <a:cubicBezTo>
                  <a:pt x="162" y="481"/>
                  <a:pt x="162" y="481"/>
                  <a:pt x="162" y="481"/>
                </a:cubicBezTo>
                <a:cubicBezTo>
                  <a:pt x="113" y="531"/>
                  <a:pt x="113" y="531"/>
                  <a:pt x="113" y="531"/>
                </a:cubicBezTo>
                <a:cubicBezTo>
                  <a:pt x="106" y="538"/>
                  <a:pt x="98" y="538"/>
                  <a:pt x="91" y="538"/>
                </a:cubicBezTo>
                <a:cubicBezTo>
                  <a:pt x="77" y="538"/>
                  <a:pt x="63" y="524"/>
                  <a:pt x="63" y="509"/>
                </a:cubicBezTo>
                <a:cubicBezTo>
                  <a:pt x="63" y="502"/>
                  <a:pt x="63" y="495"/>
                  <a:pt x="70" y="488"/>
                </a:cubicBezTo>
                <a:cubicBezTo>
                  <a:pt x="120" y="439"/>
                  <a:pt x="120" y="439"/>
                  <a:pt x="120" y="439"/>
                </a:cubicBezTo>
                <a:cubicBezTo>
                  <a:pt x="141" y="424"/>
                  <a:pt x="141" y="424"/>
                  <a:pt x="141" y="424"/>
                </a:cubicBezTo>
                <a:cubicBezTo>
                  <a:pt x="141" y="417"/>
                  <a:pt x="148" y="417"/>
                  <a:pt x="155" y="417"/>
                </a:cubicBezTo>
                <a:cubicBezTo>
                  <a:pt x="176" y="417"/>
                  <a:pt x="183" y="424"/>
                  <a:pt x="183" y="446"/>
                </a:cubicBezTo>
                <a:cubicBezTo>
                  <a:pt x="183" y="453"/>
                  <a:pt x="183" y="460"/>
                  <a:pt x="176" y="460"/>
                </a:cubicBezTo>
                <a:close/>
                <a:moveTo>
                  <a:pt x="155" y="191"/>
                </a:moveTo>
                <a:lnTo>
                  <a:pt x="155" y="191"/>
                </a:lnTo>
                <a:cubicBezTo>
                  <a:pt x="148" y="191"/>
                  <a:pt x="141" y="184"/>
                  <a:pt x="141" y="177"/>
                </a:cubicBezTo>
                <a:cubicBezTo>
                  <a:pt x="120" y="163"/>
                  <a:pt x="120" y="163"/>
                  <a:pt x="120" y="163"/>
                </a:cubicBezTo>
                <a:cubicBezTo>
                  <a:pt x="70" y="113"/>
                  <a:pt x="70" y="113"/>
                  <a:pt x="70" y="113"/>
                </a:cubicBezTo>
                <a:cubicBezTo>
                  <a:pt x="63" y="106"/>
                  <a:pt x="63" y="99"/>
                  <a:pt x="63" y="92"/>
                </a:cubicBezTo>
                <a:cubicBezTo>
                  <a:pt x="63" y="78"/>
                  <a:pt x="77" y="64"/>
                  <a:pt x="91" y="64"/>
                </a:cubicBezTo>
                <a:cubicBezTo>
                  <a:pt x="98" y="64"/>
                  <a:pt x="106" y="71"/>
                  <a:pt x="113" y="78"/>
                </a:cubicBezTo>
                <a:cubicBezTo>
                  <a:pt x="162" y="128"/>
                  <a:pt x="162" y="128"/>
                  <a:pt x="162" y="128"/>
                </a:cubicBezTo>
                <a:cubicBezTo>
                  <a:pt x="176" y="142"/>
                  <a:pt x="176" y="142"/>
                  <a:pt x="176" y="142"/>
                </a:cubicBezTo>
                <a:cubicBezTo>
                  <a:pt x="183" y="149"/>
                  <a:pt x="183" y="156"/>
                  <a:pt x="183" y="163"/>
                </a:cubicBezTo>
                <a:cubicBezTo>
                  <a:pt x="183" y="177"/>
                  <a:pt x="176" y="191"/>
                  <a:pt x="155" y="191"/>
                </a:cubicBezTo>
                <a:close/>
                <a:moveTo>
                  <a:pt x="98" y="276"/>
                </a:moveTo>
                <a:lnTo>
                  <a:pt x="98" y="276"/>
                </a:lnTo>
                <a:cubicBezTo>
                  <a:pt x="120" y="276"/>
                  <a:pt x="127" y="283"/>
                  <a:pt x="127" y="304"/>
                </a:cubicBezTo>
                <a:cubicBezTo>
                  <a:pt x="127" y="318"/>
                  <a:pt x="120" y="333"/>
                  <a:pt x="98" y="333"/>
                </a:cubicBezTo>
                <a:cubicBezTo>
                  <a:pt x="28" y="333"/>
                  <a:pt x="28" y="333"/>
                  <a:pt x="28" y="333"/>
                </a:cubicBezTo>
                <a:cubicBezTo>
                  <a:pt x="7" y="333"/>
                  <a:pt x="0" y="318"/>
                  <a:pt x="0" y="304"/>
                </a:cubicBezTo>
                <a:cubicBezTo>
                  <a:pt x="0" y="283"/>
                  <a:pt x="7" y="276"/>
                  <a:pt x="28" y="276"/>
                </a:cubicBezTo>
                <a:cubicBezTo>
                  <a:pt x="98" y="276"/>
                  <a:pt x="98" y="276"/>
                  <a:pt x="98" y="276"/>
                </a:cubicBezTo>
                <a:close/>
                <a:moveTo>
                  <a:pt x="296" y="474"/>
                </a:moveTo>
                <a:lnTo>
                  <a:pt x="296" y="474"/>
                </a:lnTo>
                <a:cubicBezTo>
                  <a:pt x="318" y="474"/>
                  <a:pt x="325" y="481"/>
                  <a:pt x="325" y="502"/>
                </a:cubicBezTo>
                <a:cubicBezTo>
                  <a:pt x="325" y="573"/>
                  <a:pt x="325" y="573"/>
                  <a:pt x="325" y="573"/>
                </a:cubicBezTo>
                <a:cubicBezTo>
                  <a:pt x="325" y="594"/>
                  <a:pt x="318" y="601"/>
                  <a:pt x="296" y="601"/>
                </a:cubicBezTo>
                <a:cubicBezTo>
                  <a:pt x="282" y="601"/>
                  <a:pt x="268" y="594"/>
                  <a:pt x="268" y="573"/>
                </a:cubicBezTo>
                <a:cubicBezTo>
                  <a:pt x="268" y="502"/>
                  <a:pt x="268" y="502"/>
                  <a:pt x="268" y="502"/>
                </a:cubicBezTo>
                <a:cubicBezTo>
                  <a:pt x="268" y="481"/>
                  <a:pt x="282" y="474"/>
                  <a:pt x="296" y="474"/>
                </a:cubicBezTo>
                <a:close/>
                <a:moveTo>
                  <a:pt x="438" y="417"/>
                </a:moveTo>
                <a:lnTo>
                  <a:pt x="438" y="417"/>
                </a:lnTo>
                <a:cubicBezTo>
                  <a:pt x="445" y="417"/>
                  <a:pt x="452" y="417"/>
                  <a:pt x="459" y="424"/>
                </a:cubicBezTo>
                <a:cubicBezTo>
                  <a:pt x="473" y="439"/>
                  <a:pt x="473" y="439"/>
                  <a:pt x="473" y="439"/>
                </a:cubicBezTo>
                <a:cubicBezTo>
                  <a:pt x="522" y="488"/>
                  <a:pt x="522" y="488"/>
                  <a:pt x="522" y="488"/>
                </a:cubicBezTo>
                <a:cubicBezTo>
                  <a:pt x="530" y="495"/>
                  <a:pt x="537" y="502"/>
                  <a:pt x="537" y="509"/>
                </a:cubicBezTo>
                <a:cubicBezTo>
                  <a:pt x="537" y="524"/>
                  <a:pt x="522" y="538"/>
                  <a:pt x="508" y="538"/>
                </a:cubicBezTo>
                <a:cubicBezTo>
                  <a:pt x="501" y="538"/>
                  <a:pt x="494" y="538"/>
                  <a:pt x="487" y="531"/>
                </a:cubicBezTo>
                <a:cubicBezTo>
                  <a:pt x="438" y="481"/>
                  <a:pt x="438" y="481"/>
                  <a:pt x="438" y="481"/>
                </a:cubicBezTo>
                <a:cubicBezTo>
                  <a:pt x="424" y="460"/>
                  <a:pt x="424" y="460"/>
                  <a:pt x="424" y="460"/>
                </a:cubicBezTo>
                <a:cubicBezTo>
                  <a:pt x="417" y="460"/>
                  <a:pt x="409" y="453"/>
                  <a:pt x="409" y="446"/>
                </a:cubicBezTo>
                <a:cubicBezTo>
                  <a:pt x="409" y="424"/>
                  <a:pt x="424" y="417"/>
                  <a:pt x="438" y="41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69" name="Freeform 104"/>
          <p:cNvSpPr>
            <a:spLocks noChangeArrowheads="1"/>
          </p:cNvSpPr>
          <p:nvPr/>
        </p:nvSpPr>
        <p:spPr bwMode="auto">
          <a:xfrm rot="900000">
            <a:off x="11069557" y="3348934"/>
            <a:ext cx="279692" cy="277194"/>
          </a:xfrm>
          <a:custGeom>
            <a:avLst/>
            <a:gdLst>
              <a:gd name="T0" fmla="*/ 2147483646 w 496"/>
              <a:gd name="T1" fmla="*/ 2147483646 h 489"/>
              <a:gd name="T2" fmla="*/ 2147483646 w 496"/>
              <a:gd name="T3" fmla="*/ 2147483646 h 489"/>
              <a:gd name="T4" fmla="*/ 2147483646 w 496"/>
              <a:gd name="T5" fmla="*/ 2147483646 h 489"/>
              <a:gd name="T6" fmla="*/ 2147483646 w 496"/>
              <a:gd name="T7" fmla="*/ 2147483646 h 489"/>
              <a:gd name="T8" fmla="*/ 2147483646 w 496"/>
              <a:gd name="T9" fmla="*/ 2147483646 h 489"/>
              <a:gd name="T10" fmla="*/ 2147483646 w 496"/>
              <a:gd name="T11" fmla="*/ 2147483646 h 489"/>
              <a:gd name="T12" fmla="*/ 2147483646 w 496"/>
              <a:gd name="T13" fmla="*/ 2147483646 h 489"/>
              <a:gd name="T14" fmla="*/ 2147483646 w 496"/>
              <a:gd name="T15" fmla="*/ 2147483646 h 489"/>
              <a:gd name="T16" fmla="*/ 2147483646 w 496"/>
              <a:gd name="T17" fmla="*/ 2147483646 h 489"/>
              <a:gd name="T18" fmla="*/ 2147483646 w 496"/>
              <a:gd name="T19" fmla="*/ 2147483646 h 489"/>
              <a:gd name="T20" fmla="*/ 2147483646 w 496"/>
              <a:gd name="T21" fmla="*/ 2147483646 h 489"/>
              <a:gd name="T22" fmla="*/ 2147483646 w 496"/>
              <a:gd name="T23" fmla="*/ 2147483646 h 489"/>
              <a:gd name="T24" fmla="*/ 2147483646 w 496"/>
              <a:gd name="T25" fmla="*/ 2147483646 h 489"/>
              <a:gd name="T26" fmla="*/ 2147483646 w 496"/>
              <a:gd name="T27" fmla="*/ 2147483646 h 489"/>
              <a:gd name="T28" fmla="*/ 2147483646 w 496"/>
              <a:gd name="T29" fmla="*/ 2147483646 h 489"/>
              <a:gd name="T30" fmla="*/ 2147483646 w 496"/>
              <a:gd name="T31" fmla="*/ 2147483646 h 489"/>
              <a:gd name="T32" fmla="*/ 2147483646 w 496"/>
              <a:gd name="T33" fmla="*/ 2147483646 h 489"/>
              <a:gd name="T34" fmla="*/ 2147483646 w 496"/>
              <a:gd name="T35" fmla="*/ 2147483646 h 489"/>
              <a:gd name="T36" fmla="*/ 2147483646 w 496"/>
              <a:gd name="T37" fmla="*/ 2147483646 h 489"/>
              <a:gd name="T38" fmla="*/ 2147483646 w 496"/>
              <a:gd name="T39" fmla="*/ 0 h 489"/>
              <a:gd name="T40" fmla="*/ 2147483646 w 496"/>
              <a:gd name="T41" fmla="*/ 2147483646 h 489"/>
              <a:gd name="T42" fmla="*/ 2147483646 w 496"/>
              <a:gd name="T43" fmla="*/ 2147483646 h 489"/>
              <a:gd name="T44" fmla="*/ 2147483646 w 496"/>
              <a:gd name="T45" fmla="*/ 2147483646 h 489"/>
              <a:gd name="T46" fmla="*/ 2147483646 w 496"/>
              <a:gd name="T47" fmla="*/ 2147483646 h 489"/>
              <a:gd name="T48" fmla="*/ 2147483646 w 496"/>
              <a:gd name="T49" fmla="*/ 2147483646 h 489"/>
              <a:gd name="T50" fmla="*/ 2147483646 w 496"/>
              <a:gd name="T51" fmla="*/ 2147483646 h 489"/>
              <a:gd name="T52" fmla="*/ 2147483646 w 496"/>
              <a:gd name="T53" fmla="*/ 2147483646 h 489"/>
              <a:gd name="T54" fmla="*/ 2147483646 w 496"/>
              <a:gd name="T55" fmla="*/ 2147483646 h 489"/>
              <a:gd name="T56" fmla="*/ 2147483646 w 496"/>
              <a:gd name="T57" fmla="*/ 2147483646 h 489"/>
              <a:gd name="T58" fmla="*/ 2147483646 w 496"/>
              <a:gd name="T59" fmla="*/ 2147483646 h 489"/>
              <a:gd name="T60" fmla="*/ 0 w 496"/>
              <a:gd name="T61" fmla="*/ 2147483646 h 489"/>
              <a:gd name="T62" fmla="*/ 2147483646 w 496"/>
              <a:gd name="T63" fmla="*/ 2147483646 h 489"/>
              <a:gd name="T64" fmla="*/ 2147483646 w 496"/>
              <a:gd name="T65" fmla="*/ 2147483646 h 489"/>
              <a:gd name="T66" fmla="*/ 2147483646 w 496"/>
              <a:gd name="T67" fmla="*/ 2147483646 h 489"/>
              <a:gd name="T68" fmla="*/ 2147483646 w 496"/>
              <a:gd name="T69" fmla="*/ 2147483646 h 489"/>
              <a:gd name="T70" fmla="*/ 2147483646 w 496"/>
              <a:gd name="T71" fmla="*/ 2147483646 h 489"/>
              <a:gd name="T72" fmla="*/ 2147483646 w 496"/>
              <a:gd name="T73" fmla="*/ 2147483646 h 489"/>
              <a:gd name="T74" fmla="*/ 2147483646 w 496"/>
              <a:gd name="T75" fmla="*/ 2147483646 h 489"/>
              <a:gd name="T76" fmla="*/ 2147483646 w 496"/>
              <a:gd name="T77" fmla="*/ 2147483646 h 489"/>
              <a:gd name="T78" fmla="*/ 2147483646 w 496"/>
              <a:gd name="T79" fmla="*/ 2147483646 h 489"/>
              <a:gd name="T80" fmla="*/ 2147483646 w 496"/>
              <a:gd name="T81" fmla="*/ 2147483646 h 489"/>
              <a:gd name="T82" fmla="*/ 2147483646 w 496"/>
              <a:gd name="T83" fmla="*/ 2147483646 h 489"/>
              <a:gd name="T84" fmla="*/ 2147483646 w 496"/>
              <a:gd name="T85" fmla="*/ 2147483646 h 489"/>
              <a:gd name="T86" fmla="*/ 2147483646 w 496"/>
              <a:gd name="T87" fmla="*/ 2147483646 h 489"/>
              <a:gd name="T88" fmla="*/ 2147483646 w 496"/>
              <a:gd name="T89" fmla="*/ 2147483646 h 489"/>
              <a:gd name="T90" fmla="*/ 2147483646 w 496"/>
              <a:gd name="T91" fmla="*/ 2147483646 h 48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96" h="489">
                <a:moveTo>
                  <a:pt x="466" y="276"/>
                </a:moveTo>
                <a:lnTo>
                  <a:pt x="466" y="276"/>
                </a:lnTo>
                <a:cubicBezTo>
                  <a:pt x="445" y="276"/>
                  <a:pt x="445" y="276"/>
                  <a:pt x="445" y="276"/>
                </a:cubicBezTo>
                <a:cubicBezTo>
                  <a:pt x="431" y="276"/>
                  <a:pt x="417" y="261"/>
                  <a:pt x="417" y="247"/>
                </a:cubicBezTo>
                <a:cubicBezTo>
                  <a:pt x="417" y="226"/>
                  <a:pt x="431" y="219"/>
                  <a:pt x="445" y="219"/>
                </a:cubicBezTo>
                <a:cubicBezTo>
                  <a:pt x="466" y="219"/>
                  <a:pt x="466" y="219"/>
                  <a:pt x="466" y="219"/>
                </a:cubicBezTo>
                <a:cubicBezTo>
                  <a:pt x="480" y="219"/>
                  <a:pt x="495" y="226"/>
                  <a:pt x="495" y="247"/>
                </a:cubicBezTo>
                <a:cubicBezTo>
                  <a:pt x="495" y="261"/>
                  <a:pt x="480" y="276"/>
                  <a:pt x="466" y="276"/>
                </a:cubicBezTo>
                <a:close/>
                <a:moveTo>
                  <a:pt x="424" y="106"/>
                </a:moveTo>
                <a:lnTo>
                  <a:pt x="424" y="106"/>
                </a:lnTo>
                <a:cubicBezTo>
                  <a:pt x="410" y="120"/>
                  <a:pt x="410" y="120"/>
                  <a:pt x="410" y="120"/>
                </a:cubicBezTo>
                <a:cubicBezTo>
                  <a:pt x="403" y="127"/>
                  <a:pt x="396" y="134"/>
                  <a:pt x="389" y="134"/>
                </a:cubicBezTo>
                <a:cubicBezTo>
                  <a:pt x="375" y="134"/>
                  <a:pt x="360" y="120"/>
                  <a:pt x="360" y="106"/>
                </a:cubicBezTo>
                <a:cubicBezTo>
                  <a:pt x="360" y="99"/>
                  <a:pt x="360" y="92"/>
                  <a:pt x="367" y="85"/>
                </a:cubicBezTo>
                <a:cubicBezTo>
                  <a:pt x="389" y="63"/>
                  <a:pt x="389" y="63"/>
                  <a:pt x="389" y="63"/>
                </a:cubicBezTo>
                <a:cubicBezTo>
                  <a:pt x="396" y="56"/>
                  <a:pt x="403" y="56"/>
                  <a:pt x="410" y="56"/>
                </a:cubicBezTo>
                <a:cubicBezTo>
                  <a:pt x="424" y="56"/>
                  <a:pt x="438" y="71"/>
                  <a:pt x="438" y="85"/>
                </a:cubicBezTo>
                <a:cubicBezTo>
                  <a:pt x="438" y="92"/>
                  <a:pt x="431" y="99"/>
                  <a:pt x="424" y="106"/>
                </a:cubicBezTo>
                <a:close/>
                <a:moveTo>
                  <a:pt x="247" y="360"/>
                </a:moveTo>
                <a:lnTo>
                  <a:pt x="247" y="360"/>
                </a:lnTo>
                <a:cubicBezTo>
                  <a:pt x="205" y="360"/>
                  <a:pt x="169" y="332"/>
                  <a:pt x="148" y="304"/>
                </a:cubicBezTo>
                <a:cubicBezTo>
                  <a:pt x="141" y="276"/>
                  <a:pt x="141" y="276"/>
                  <a:pt x="141" y="276"/>
                </a:cubicBezTo>
                <a:cubicBezTo>
                  <a:pt x="134" y="261"/>
                  <a:pt x="134" y="254"/>
                  <a:pt x="134" y="247"/>
                </a:cubicBezTo>
                <a:cubicBezTo>
                  <a:pt x="134" y="184"/>
                  <a:pt x="184" y="134"/>
                  <a:pt x="247" y="134"/>
                </a:cubicBezTo>
                <a:cubicBezTo>
                  <a:pt x="311" y="134"/>
                  <a:pt x="360" y="184"/>
                  <a:pt x="360" y="247"/>
                </a:cubicBezTo>
                <a:cubicBezTo>
                  <a:pt x="360" y="311"/>
                  <a:pt x="311" y="360"/>
                  <a:pt x="247" y="360"/>
                </a:cubicBezTo>
                <a:close/>
                <a:moveTo>
                  <a:pt x="247" y="191"/>
                </a:moveTo>
                <a:lnTo>
                  <a:pt x="247" y="191"/>
                </a:lnTo>
                <a:cubicBezTo>
                  <a:pt x="219" y="191"/>
                  <a:pt x="191" y="212"/>
                  <a:pt x="191" y="247"/>
                </a:cubicBezTo>
                <a:cubicBezTo>
                  <a:pt x="191" y="276"/>
                  <a:pt x="219" y="304"/>
                  <a:pt x="247" y="304"/>
                </a:cubicBezTo>
                <a:cubicBezTo>
                  <a:pt x="276" y="304"/>
                  <a:pt x="304" y="276"/>
                  <a:pt x="304" y="247"/>
                </a:cubicBezTo>
                <a:cubicBezTo>
                  <a:pt x="304" y="212"/>
                  <a:pt x="276" y="191"/>
                  <a:pt x="247" y="191"/>
                </a:cubicBezTo>
                <a:close/>
                <a:moveTo>
                  <a:pt x="247" y="78"/>
                </a:moveTo>
                <a:lnTo>
                  <a:pt x="247" y="78"/>
                </a:lnTo>
                <a:cubicBezTo>
                  <a:pt x="233" y="78"/>
                  <a:pt x="219" y="63"/>
                  <a:pt x="219" y="49"/>
                </a:cubicBezTo>
                <a:cubicBezTo>
                  <a:pt x="219" y="28"/>
                  <a:pt x="219" y="28"/>
                  <a:pt x="219" y="28"/>
                </a:cubicBezTo>
                <a:cubicBezTo>
                  <a:pt x="219" y="14"/>
                  <a:pt x="233" y="0"/>
                  <a:pt x="247" y="0"/>
                </a:cubicBezTo>
                <a:cubicBezTo>
                  <a:pt x="261" y="0"/>
                  <a:pt x="276" y="14"/>
                  <a:pt x="276" y="28"/>
                </a:cubicBezTo>
                <a:cubicBezTo>
                  <a:pt x="276" y="49"/>
                  <a:pt x="276" y="49"/>
                  <a:pt x="276" y="49"/>
                </a:cubicBezTo>
                <a:cubicBezTo>
                  <a:pt x="276" y="63"/>
                  <a:pt x="261" y="78"/>
                  <a:pt x="247" y="78"/>
                </a:cubicBezTo>
                <a:close/>
                <a:moveTo>
                  <a:pt x="106" y="134"/>
                </a:moveTo>
                <a:lnTo>
                  <a:pt x="106" y="134"/>
                </a:lnTo>
                <a:cubicBezTo>
                  <a:pt x="99" y="134"/>
                  <a:pt x="92" y="127"/>
                  <a:pt x="85" y="120"/>
                </a:cubicBezTo>
                <a:cubicBezTo>
                  <a:pt x="71" y="106"/>
                  <a:pt x="71" y="106"/>
                  <a:pt x="71" y="106"/>
                </a:cubicBezTo>
                <a:cubicBezTo>
                  <a:pt x="64" y="99"/>
                  <a:pt x="56" y="92"/>
                  <a:pt x="56" y="85"/>
                </a:cubicBezTo>
                <a:cubicBezTo>
                  <a:pt x="56" y="71"/>
                  <a:pt x="71" y="56"/>
                  <a:pt x="85" y="56"/>
                </a:cubicBezTo>
                <a:cubicBezTo>
                  <a:pt x="92" y="56"/>
                  <a:pt x="99" y="56"/>
                  <a:pt x="106" y="63"/>
                </a:cubicBezTo>
                <a:cubicBezTo>
                  <a:pt x="127" y="85"/>
                  <a:pt x="127" y="85"/>
                  <a:pt x="127" y="85"/>
                </a:cubicBezTo>
                <a:cubicBezTo>
                  <a:pt x="134" y="92"/>
                  <a:pt x="134" y="99"/>
                  <a:pt x="134" y="106"/>
                </a:cubicBezTo>
                <a:cubicBezTo>
                  <a:pt x="134" y="120"/>
                  <a:pt x="120" y="134"/>
                  <a:pt x="106" y="134"/>
                </a:cubicBezTo>
                <a:close/>
                <a:moveTo>
                  <a:pt x="78" y="247"/>
                </a:moveTo>
                <a:lnTo>
                  <a:pt x="78" y="247"/>
                </a:lnTo>
                <a:cubicBezTo>
                  <a:pt x="78" y="261"/>
                  <a:pt x="64" y="276"/>
                  <a:pt x="49" y="276"/>
                </a:cubicBezTo>
                <a:cubicBezTo>
                  <a:pt x="28" y="276"/>
                  <a:pt x="28" y="276"/>
                  <a:pt x="28" y="276"/>
                </a:cubicBezTo>
                <a:cubicBezTo>
                  <a:pt x="14" y="276"/>
                  <a:pt x="0" y="261"/>
                  <a:pt x="0" y="247"/>
                </a:cubicBezTo>
                <a:cubicBezTo>
                  <a:pt x="0" y="226"/>
                  <a:pt x="14" y="219"/>
                  <a:pt x="28" y="219"/>
                </a:cubicBezTo>
                <a:cubicBezTo>
                  <a:pt x="49" y="219"/>
                  <a:pt x="49" y="219"/>
                  <a:pt x="49" y="219"/>
                </a:cubicBezTo>
                <a:cubicBezTo>
                  <a:pt x="64" y="219"/>
                  <a:pt x="78" y="226"/>
                  <a:pt x="78" y="247"/>
                </a:cubicBezTo>
                <a:close/>
                <a:moveTo>
                  <a:pt x="85" y="367"/>
                </a:moveTo>
                <a:lnTo>
                  <a:pt x="85" y="367"/>
                </a:lnTo>
                <a:cubicBezTo>
                  <a:pt x="92" y="360"/>
                  <a:pt x="99" y="360"/>
                  <a:pt x="106" y="360"/>
                </a:cubicBezTo>
                <a:cubicBezTo>
                  <a:pt x="120" y="360"/>
                  <a:pt x="134" y="367"/>
                  <a:pt x="134" y="389"/>
                </a:cubicBezTo>
                <a:cubicBezTo>
                  <a:pt x="134" y="396"/>
                  <a:pt x="134" y="403"/>
                  <a:pt x="127" y="403"/>
                </a:cubicBezTo>
                <a:cubicBezTo>
                  <a:pt x="106" y="424"/>
                  <a:pt x="106" y="424"/>
                  <a:pt x="106" y="424"/>
                </a:cubicBezTo>
                <a:cubicBezTo>
                  <a:pt x="99" y="431"/>
                  <a:pt x="92" y="431"/>
                  <a:pt x="85" y="431"/>
                </a:cubicBezTo>
                <a:cubicBezTo>
                  <a:pt x="71" y="431"/>
                  <a:pt x="56" y="424"/>
                  <a:pt x="56" y="403"/>
                </a:cubicBezTo>
                <a:cubicBezTo>
                  <a:pt x="56" y="396"/>
                  <a:pt x="64" y="389"/>
                  <a:pt x="71" y="389"/>
                </a:cubicBezTo>
                <a:lnTo>
                  <a:pt x="85" y="367"/>
                </a:lnTo>
                <a:close/>
                <a:moveTo>
                  <a:pt x="247" y="417"/>
                </a:moveTo>
                <a:lnTo>
                  <a:pt x="247" y="417"/>
                </a:lnTo>
                <a:cubicBezTo>
                  <a:pt x="261" y="417"/>
                  <a:pt x="276" y="424"/>
                  <a:pt x="276" y="445"/>
                </a:cubicBezTo>
                <a:cubicBezTo>
                  <a:pt x="276" y="459"/>
                  <a:pt x="276" y="459"/>
                  <a:pt x="276" y="459"/>
                </a:cubicBezTo>
                <a:cubicBezTo>
                  <a:pt x="276" y="481"/>
                  <a:pt x="261" y="488"/>
                  <a:pt x="247" y="488"/>
                </a:cubicBezTo>
                <a:cubicBezTo>
                  <a:pt x="233" y="488"/>
                  <a:pt x="219" y="481"/>
                  <a:pt x="219" y="459"/>
                </a:cubicBezTo>
                <a:cubicBezTo>
                  <a:pt x="219" y="445"/>
                  <a:pt x="219" y="445"/>
                  <a:pt x="219" y="445"/>
                </a:cubicBezTo>
                <a:cubicBezTo>
                  <a:pt x="219" y="424"/>
                  <a:pt x="233" y="417"/>
                  <a:pt x="247" y="417"/>
                </a:cubicBezTo>
                <a:close/>
                <a:moveTo>
                  <a:pt x="389" y="360"/>
                </a:moveTo>
                <a:lnTo>
                  <a:pt x="389" y="360"/>
                </a:lnTo>
                <a:cubicBezTo>
                  <a:pt x="396" y="360"/>
                  <a:pt x="403" y="360"/>
                  <a:pt x="410" y="367"/>
                </a:cubicBezTo>
                <a:cubicBezTo>
                  <a:pt x="424" y="389"/>
                  <a:pt x="424" y="389"/>
                  <a:pt x="424" y="389"/>
                </a:cubicBezTo>
                <a:cubicBezTo>
                  <a:pt x="431" y="389"/>
                  <a:pt x="438" y="396"/>
                  <a:pt x="438" y="403"/>
                </a:cubicBezTo>
                <a:cubicBezTo>
                  <a:pt x="438" y="424"/>
                  <a:pt x="424" y="431"/>
                  <a:pt x="410" y="431"/>
                </a:cubicBezTo>
                <a:cubicBezTo>
                  <a:pt x="403" y="431"/>
                  <a:pt x="396" y="431"/>
                  <a:pt x="389" y="424"/>
                </a:cubicBezTo>
                <a:cubicBezTo>
                  <a:pt x="367" y="403"/>
                  <a:pt x="367" y="403"/>
                  <a:pt x="367" y="403"/>
                </a:cubicBezTo>
                <a:cubicBezTo>
                  <a:pt x="360" y="403"/>
                  <a:pt x="360" y="396"/>
                  <a:pt x="360" y="389"/>
                </a:cubicBezTo>
                <a:cubicBezTo>
                  <a:pt x="360" y="367"/>
                  <a:pt x="375" y="360"/>
                  <a:pt x="389" y="36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71" name="Freeform 105"/>
          <p:cNvSpPr>
            <a:spLocks noChangeArrowheads="1"/>
          </p:cNvSpPr>
          <p:nvPr/>
        </p:nvSpPr>
        <p:spPr bwMode="auto">
          <a:xfrm rot="900000">
            <a:off x="10558739" y="5263393"/>
            <a:ext cx="342123" cy="342124"/>
          </a:xfrm>
          <a:custGeom>
            <a:avLst/>
            <a:gdLst>
              <a:gd name="T0" fmla="*/ 2147483646 w 602"/>
              <a:gd name="T1" fmla="*/ 2147483646 h 602"/>
              <a:gd name="T2" fmla="*/ 2147483646 w 602"/>
              <a:gd name="T3" fmla="*/ 2147483646 h 602"/>
              <a:gd name="T4" fmla="*/ 2147483646 w 602"/>
              <a:gd name="T5" fmla="*/ 2147483646 h 602"/>
              <a:gd name="T6" fmla="*/ 2147483646 w 602"/>
              <a:gd name="T7" fmla="*/ 2147483646 h 602"/>
              <a:gd name="T8" fmla="*/ 2147483646 w 602"/>
              <a:gd name="T9" fmla="*/ 2147483646 h 602"/>
              <a:gd name="T10" fmla="*/ 2147483646 w 602"/>
              <a:gd name="T11" fmla="*/ 2147483646 h 602"/>
              <a:gd name="T12" fmla="*/ 2147483646 w 602"/>
              <a:gd name="T13" fmla="*/ 2147483646 h 602"/>
              <a:gd name="T14" fmla="*/ 2147483646 w 602"/>
              <a:gd name="T15" fmla="*/ 2147483646 h 602"/>
              <a:gd name="T16" fmla="*/ 2147483646 w 602"/>
              <a:gd name="T17" fmla="*/ 2147483646 h 602"/>
              <a:gd name="T18" fmla="*/ 2147483646 w 602"/>
              <a:gd name="T19" fmla="*/ 2147483646 h 602"/>
              <a:gd name="T20" fmla="*/ 2147483646 w 602"/>
              <a:gd name="T21" fmla="*/ 0 h 602"/>
              <a:gd name="T22" fmla="*/ 2147483646 w 602"/>
              <a:gd name="T23" fmla="*/ 0 h 602"/>
              <a:gd name="T24" fmla="*/ 2147483646 w 602"/>
              <a:gd name="T25" fmla="*/ 2147483646 h 602"/>
              <a:gd name="T26" fmla="*/ 2147483646 w 602"/>
              <a:gd name="T27" fmla="*/ 2147483646 h 602"/>
              <a:gd name="T28" fmla="*/ 2147483646 w 602"/>
              <a:gd name="T29" fmla="*/ 2147483646 h 602"/>
              <a:gd name="T30" fmla="*/ 2147483646 w 602"/>
              <a:gd name="T31" fmla="*/ 2147483646 h 602"/>
              <a:gd name="T32" fmla="*/ 2147483646 w 602"/>
              <a:gd name="T33" fmla="*/ 2147483646 h 602"/>
              <a:gd name="T34" fmla="*/ 2147483646 w 602"/>
              <a:gd name="T35" fmla="*/ 2147483646 h 602"/>
              <a:gd name="T36" fmla="*/ 2147483646 w 602"/>
              <a:gd name="T37" fmla="*/ 2147483646 h 602"/>
              <a:gd name="T38" fmla="*/ 2147483646 w 602"/>
              <a:gd name="T39" fmla="*/ 2147483646 h 602"/>
              <a:gd name="T40" fmla="*/ 0 w 602"/>
              <a:gd name="T41" fmla="*/ 2147483646 h 602"/>
              <a:gd name="T42" fmla="*/ 0 w 602"/>
              <a:gd name="T43" fmla="*/ 2147483646 h 602"/>
              <a:gd name="T44" fmla="*/ 2147483646 w 602"/>
              <a:gd name="T45" fmla="*/ 2147483646 h 602"/>
              <a:gd name="T46" fmla="*/ 2147483646 w 602"/>
              <a:gd name="T47" fmla="*/ 2147483646 h 602"/>
              <a:gd name="T48" fmla="*/ 2147483646 w 602"/>
              <a:gd name="T49" fmla="*/ 2147483646 h 602"/>
              <a:gd name="T50" fmla="*/ 2147483646 w 602"/>
              <a:gd name="T51" fmla="*/ 2147483646 h 602"/>
              <a:gd name="T52" fmla="*/ 2147483646 w 602"/>
              <a:gd name="T53" fmla="*/ 2147483646 h 602"/>
              <a:gd name="T54" fmla="*/ 2147483646 w 602"/>
              <a:gd name="T55" fmla="*/ 2147483646 h 602"/>
              <a:gd name="T56" fmla="*/ 2147483646 w 602"/>
              <a:gd name="T57" fmla="*/ 2147483646 h 602"/>
              <a:gd name="T58" fmla="*/ 2147483646 w 602"/>
              <a:gd name="T59" fmla="*/ 2147483646 h 602"/>
              <a:gd name="T60" fmla="*/ 2147483646 w 602"/>
              <a:gd name="T61" fmla="*/ 2147483646 h 60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602" h="602">
                <a:moveTo>
                  <a:pt x="573" y="488"/>
                </a:moveTo>
                <a:lnTo>
                  <a:pt x="573" y="488"/>
                </a:lnTo>
                <a:cubicBezTo>
                  <a:pt x="481" y="488"/>
                  <a:pt x="481" y="488"/>
                  <a:pt x="481" y="488"/>
                </a:cubicBezTo>
                <a:cubicBezTo>
                  <a:pt x="481" y="347"/>
                  <a:pt x="481" y="347"/>
                  <a:pt x="481" y="347"/>
                </a:cubicBezTo>
                <a:cubicBezTo>
                  <a:pt x="544" y="347"/>
                  <a:pt x="544" y="347"/>
                  <a:pt x="544" y="347"/>
                </a:cubicBezTo>
                <a:cubicBezTo>
                  <a:pt x="544" y="57"/>
                  <a:pt x="544" y="57"/>
                  <a:pt x="544" y="57"/>
                </a:cubicBezTo>
                <a:cubicBezTo>
                  <a:pt x="205" y="57"/>
                  <a:pt x="205" y="57"/>
                  <a:pt x="205" y="57"/>
                </a:cubicBezTo>
                <a:cubicBezTo>
                  <a:pt x="205" y="85"/>
                  <a:pt x="205" y="85"/>
                  <a:pt x="205" y="85"/>
                </a:cubicBezTo>
                <a:cubicBezTo>
                  <a:pt x="149" y="85"/>
                  <a:pt x="149" y="85"/>
                  <a:pt x="149" y="85"/>
                </a:cubicBezTo>
                <a:cubicBezTo>
                  <a:pt x="149" y="29"/>
                  <a:pt x="149" y="29"/>
                  <a:pt x="149" y="29"/>
                </a:cubicBezTo>
                <a:cubicBezTo>
                  <a:pt x="149" y="15"/>
                  <a:pt x="163" y="0"/>
                  <a:pt x="177" y="0"/>
                </a:cubicBezTo>
                <a:cubicBezTo>
                  <a:pt x="573" y="0"/>
                  <a:pt x="573" y="0"/>
                  <a:pt x="573" y="0"/>
                </a:cubicBezTo>
                <a:cubicBezTo>
                  <a:pt x="594" y="0"/>
                  <a:pt x="601" y="15"/>
                  <a:pt x="601" y="29"/>
                </a:cubicBezTo>
                <a:cubicBezTo>
                  <a:pt x="601" y="460"/>
                  <a:pt x="601" y="460"/>
                  <a:pt x="601" y="460"/>
                </a:cubicBezTo>
                <a:cubicBezTo>
                  <a:pt x="601" y="481"/>
                  <a:pt x="594" y="488"/>
                  <a:pt x="573" y="488"/>
                </a:cubicBezTo>
                <a:close/>
                <a:moveTo>
                  <a:pt x="453" y="142"/>
                </a:moveTo>
                <a:lnTo>
                  <a:pt x="453" y="142"/>
                </a:lnTo>
                <a:cubicBezTo>
                  <a:pt x="453" y="573"/>
                  <a:pt x="453" y="573"/>
                  <a:pt x="453" y="573"/>
                </a:cubicBezTo>
                <a:cubicBezTo>
                  <a:pt x="453" y="594"/>
                  <a:pt x="439" y="601"/>
                  <a:pt x="424" y="601"/>
                </a:cubicBezTo>
                <a:cubicBezTo>
                  <a:pt x="29" y="601"/>
                  <a:pt x="29" y="601"/>
                  <a:pt x="29" y="601"/>
                </a:cubicBezTo>
                <a:cubicBezTo>
                  <a:pt x="15" y="601"/>
                  <a:pt x="0" y="594"/>
                  <a:pt x="0" y="573"/>
                </a:cubicBezTo>
                <a:cubicBezTo>
                  <a:pt x="0" y="142"/>
                  <a:pt x="0" y="142"/>
                  <a:pt x="0" y="142"/>
                </a:cubicBezTo>
                <a:cubicBezTo>
                  <a:pt x="0" y="128"/>
                  <a:pt x="15" y="113"/>
                  <a:pt x="29" y="113"/>
                </a:cubicBezTo>
                <a:cubicBezTo>
                  <a:pt x="424" y="113"/>
                  <a:pt x="424" y="113"/>
                  <a:pt x="424" y="113"/>
                </a:cubicBezTo>
                <a:cubicBezTo>
                  <a:pt x="439" y="113"/>
                  <a:pt x="453" y="128"/>
                  <a:pt x="453" y="142"/>
                </a:cubicBezTo>
                <a:close/>
                <a:moveTo>
                  <a:pt x="396" y="170"/>
                </a:moveTo>
                <a:lnTo>
                  <a:pt x="396" y="170"/>
                </a:lnTo>
                <a:cubicBezTo>
                  <a:pt x="57" y="170"/>
                  <a:pt x="57" y="170"/>
                  <a:pt x="57" y="170"/>
                </a:cubicBezTo>
                <a:cubicBezTo>
                  <a:pt x="57" y="460"/>
                  <a:pt x="57" y="460"/>
                  <a:pt x="57" y="460"/>
                </a:cubicBezTo>
                <a:cubicBezTo>
                  <a:pt x="396" y="460"/>
                  <a:pt x="396" y="460"/>
                  <a:pt x="396" y="460"/>
                </a:cubicBezTo>
                <a:lnTo>
                  <a:pt x="396" y="17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grpSp>
        <p:nvGrpSpPr>
          <p:cNvPr id="14" name="组合 10"/>
          <p:cNvGrpSpPr/>
          <p:nvPr/>
        </p:nvGrpSpPr>
        <p:grpSpPr>
          <a:xfrm>
            <a:off x="2069300" y="2448602"/>
            <a:ext cx="3884240" cy="509594"/>
            <a:chOff x="1864995" y="2379911"/>
            <a:chExt cx="3097530" cy="509594"/>
          </a:xfrm>
        </p:grpSpPr>
        <p:grpSp>
          <p:nvGrpSpPr>
            <p:cNvPr id="15" name="组合 42"/>
            <p:cNvGrpSpPr/>
            <p:nvPr/>
          </p:nvGrpSpPr>
          <p:grpSpPr>
            <a:xfrm>
              <a:off x="1864995" y="2379911"/>
              <a:ext cx="3097530" cy="509594"/>
              <a:chOff x="8422640" y="548640"/>
              <a:chExt cx="2042160" cy="520369"/>
            </a:xfrm>
          </p:grpSpPr>
          <p:sp>
            <p:nvSpPr>
              <p:cNvPr id="41" name="矩形: 圆角 40"/>
              <p:cNvSpPr/>
              <p:nvPr/>
            </p:nvSpPr>
            <p:spPr>
              <a:xfrm>
                <a:off x="8422640" y="548640"/>
                <a:ext cx="2042160" cy="520369"/>
              </a:xfrm>
              <a:prstGeom prst="roundRect">
                <a:avLst>
                  <a:gd name="adj" fmla="val 50000"/>
                </a:avLst>
              </a:prstGeom>
              <a:solidFill>
                <a:srgbClr val="C00000"/>
              </a:solidFill>
              <a:ln>
                <a:noFill/>
              </a:ln>
              <a:effectLst>
                <a:outerShdw blurRad="127000" dist="63500" dir="13500003" rotWithShape="0">
                  <a:srgbClr val="FF3939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2" name="矩形: 圆角 41"/>
              <p:cNvSpPr/>
              <p:nvPr/>
            </p:nvSpPr>
            <p:spPr>
              <a:xfrm>
                <a:off x="8422640" y="548640"/>
                <a:ext cx="2042160" cy="520369"/>
              </a:xfrm>
              <a:prstGeom prst="roundRect">
                <a:avLst>
                  <a:gd name="adj" fmla="val 50000"/>
                </a:avLst>
              </a:prstGeom>
              <a:solidFill>
                <a:srgbClr val="C00000"/>
              </a:solidFill>
              <a:ln>
                <a:noFill/>
              </a:ln>
              <a:effectLst>
                <a:outerShdw blurRad="127000" dist="63500" dir="2700001" rotWithShape="0">
                  <a:srgbClr val="790A0A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9" name="文本框 58"/>
            <p:cNvSpPr txBox="1"/>
            <p:nvPr/>
          </p:nvSpPr>
          <p:spPr>
            <a:xfrm>
              <a:off x="1990725" y="2424681"/>
              <a:ext cx="25717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pc="600" dirty="0" smtClean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01.</a:t>
              </a:r>
              <a:r>
                <a:rPr lang="zh-CN" altLang="en-US" spc="600" dirty="0" smtClean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预算执行情况</a:t>
              </a:r>
              <a:endParaRPr lang="zh-CN" altLang="en-US" spc="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18" name="组合 65"/>
          <p:cNvGrpSpPr/>
          <p:nvPr/>
        </p:nvGrpSpPr>
        <p:grpSpPr>
          <a:xfrm>
            <a:off x="1891749" y="4508358"/>
            <a:ext cx="4055724" cy="509594"/>
            <a:chOff x="1695172" y="2379911"/>
            <a:chExt cx="3267353" cy="509594"/>
          </a:xfrm>
        </p:grpSpPr>
        <p:grpSp>
          <p:nvGrpSpPr>
            <p:cNvPr id="19" name="组合 67"/>
            <p:cNvGrpSpPr/>
            <p:nvPr/>
          </p:nvGrpSpPr>
          <p:grpSpPr>
            <a:xfrm>
              <a:off x="1864995" y="2379911"/>
              <a:ext cx="3097530" cy="509594"/>
              <a:chOff x="8422640" y="548640"/>
              <a:chExt cx="2042160" cy="520369"/>
            </a:xfrm>
          </p:grpSpPr>
          <p:sp>
            <p:nvSpPr>
              <p:cNvPr id="72" name="矩形: 圆角 71"/>
              <p:cNvSpPr/>
              <p:nvPr/>
            </p:nvSpPr>
            <p:spPr>
              <a:xfrm>
                <a:off x="8422640" y="548640"/>
                <a:ext cx="2042160" cy="520369"/>
              </a:xfrm>
              <a:prstGeom prst="roundRect">
                <a:avLst>
                  <a:gd name="adj" fmla="val 50000"/>
                </a:avLst>
              </a:prstGeom>
              <a:solidFill>
                <a:srgbClr val="C00000"/>
              </a:solidFill>
              <a:ln>
                <a:noFill/>
              </a:ln>
              <a:effectLst>
                <a:outerShdw blurRad="127000" dist="63500" dir="13500003" rotWithShape="0">
                  <a:srgbClr val="FF3939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4" name="矩形: 圆角 73"/>
              <p:cNvSpPr/>
              <p:nvPr/>
            </p:nvSpPr>
            <p:spPr>
              <a:xfrm>
                <a:off x="8422640" y="548640"/>
                <a:ext cx="2042160" cy="520369"/>
              </a:xfrm>
              <a:prstGeom prst="roundRect">
                <a:avLst>
                  <a:gd name="adj" fmla="val 50000"/>
                </a:avLst>
              </a:prstGeom>
              <a:solidFill>
                <a:srgbClr val="C00000"/>
              </a:solidFill>
              <a:ln>
                <a:noFill/>
              </a:ln>
              <a:effectLst>
                <a:outerShdw blurRad="127000" dist="63500" dir="2700001" rotWithShape="0">
                  <a:srgbClr val="790A0A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70" name="文本框 69"/>
            <p:cNvSpPr txBox="1"/>
            <p:nvPr/>
          </p:nvSpPr>
          <p:spPr>
            <a:xfrm>
              <a:off x="1695172" y="2424682"/>
              <a:ext cx="309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pc="600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03</a:t>
              </a:r>
              <a:r>
                <a:rPr lang="en-US" altLang="zh-CN" spc="600" dirty="0" smtClean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.</a:t>
              </a:r>
              <a:r>
                <a:rPr lang="zh-CN" altLang="en-US" spc="600" dirty="0" smtClean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其他需要说明</a:t>
              </a:r>
              <a:endParaRPr lang="zh-CN" altLang="en-US" spc="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22" name="组合 13"/>
          <p:cNvGrpSpPr/>
          <p:nvPr/>
        </p:nvGrpSpPr>
        <p:grpSpPr>
          <a:xfrm>
            <a:off x="6756400" y="2052320"/>
            <a:ext cx="3464560" cy="3464560"/>
            <a:chOff x="6380480" y="1818640"/>
            <a:chExt cx="3505200" cy="3505200"/>
          </a:xfrm>
        </p:grpSpPr>
        <p:sp>
          <p:nvSpPr>
            <p:cNvPr id="12" name="椭圆 11"/>
            <p:cNvSpPr/>
            <p:nvPr/>
          </p:nvSpPr>
          <p:spPr>
            <a:xfrm>
              <a:off x="6380480" y="1818640"/>
              <a:ext cx="3505200" cy="3505200"/>
            </a:xfrm>
            <a:prstGeom prst="ellipse">
              <a:avLst/>
            </a:prstGeom>
            <a:solidFill>
              <a:srgbClr val="EEEFF3"/>
            </a:solidFill>
            <a:ln>
              <a:noFill/>
            </a:ln>
            <a:effectLst>
              <a:outerShdw blurRad="127000" dist="63500" dir="13500000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>
              <a:off x="6380480" y="1818640"/>
              <a:ext cx="3505200" cy="3505200"/>
            </a:xfrm>
            <a:prstGeom prst="ellipse">
              <a:avLst/>
            </a:prstGeom>
            <a:solidFill>
              <a:srgbClr val="EEEFF3"/>
            </a:solidFill>
            <a:ln>
              <a:noFill/>
            </a:ln>
            <a:effectLst>
              <a:outerShdw blurRad="127000" dist="63500" dir="2700000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3" name="组合 15"/>
          <p:cNvGrpSpPr/>
          <p:nvPr/>
        </p:nvGrpSpPr>
        <p:grpSpPr>
          <a:xfrm>
            <a:off x="7436531" y="2631319"/>
            <a:ext cx="2104298" cy="2042402"/>
            <a:chOff x="6976024" y="2448218"/>
            <a:chExt cx="2314112" cy="2246044"/>
          </a:xfrm>
        </p:grpSpPr>
        <p:sp>
          <p:nvSpPr>
            <p:cNvPr id="81" name="Freeform 91"/>
            <p:cNvSpPr>
              <a:spLocks noChangeArrowheads="1"/>
            </p:cNvSpPr>
            <p:nvPr/>
          </p:nvSpPr>
          <p:spPr bwMode="auto">
            <a:xfrm>
              <a:off x="6976024" y="2448218"/>
              <a:ext cx="2314112" cy="2246044"/>
            </a:xfrm>
            <a:custGeom>
              <a:avLst/>
              <a:gdLst>
                <a:gd name="T0" fmla="*/ 2147483646 w 601"/>
                <a:gd name="T1" fmla="*/ 2147483646 h 580"/>
                <a:gd name="T2" fmla="*/ 2147483646 w 601"/>
                <a:gd name="T3" fmla="*/ 2147483646 h 580"/>
                <a:gd name="T4" fmla="*/ 2147483646 w 601"/>
                <a:gd name="T5" fmla="*/ 2147483646 h 580"/>
                <a:gd name="T6" fmla="*/ 2147483646 w 601"/>
                <a:gd name="T7" fmla="*/ 2147483646 h 580"/>
                <a:gd name="T8" fmla="*/ 2147483646 w 601"/>
                <a:gd name="T9" fmla="*/ 2147483646 h 580"/>
                <a:gd name="T10" fmla="*/ 2147483646 w 601"/>
                <a:gd name="T11" fmla="*/ 2147483646 h 580"/>
                <a:gd name="T12" fmla="*/ 2147483646 w 601"/>
                <a:gd name="T13" fmla="*/ 2147483646 h 580"/>
                <a:gd name="T14" fmla="*/ 2147483646 w 601"/>
                <a:gd name="T15" fmla="*/ 2147483646 h 580"/>
                <a:gd name="T16" fmla="*/ 2147483646 w 601"/>
                <a:gd name="T17" fmla="*/ 2147483646 h 580"/>
                <a:gd name="T18" fmla="*/ 2147483646 w 601"/>
                <a:gd name="T19" fmla="*/ 2147483646 h 580"/>
                <a:gd name="T20" fmla="*/ 2147483646 w 601"/>
                <a:gd name="T21" fmla="*/ 2147483646 h 580"/>
                <a:gd name="T22" fmla="*/ 2147483646 w 601"/>
                <a:gd name="T23" fmla="*/ 2147483646 h 580"/>
                <a:gd name="T24" fmla="*/ 2147483646 w 601"/>
                <a:gd name="T25" fmla="*/ 2147483646 h 580"/>
                <a:gd name="T26" fmla="*/ 2147483646 w 601"/>
                <a:gd name="T27" fmla="*/ 2147483646 h 580"/>
                <a:gd name="T28" fmla="*/ 2147483646 w 601"/>
                <a:gd name="T29" fmla="*/ 2147483646 h 580"/>
                <a:gd name="T30" fmla="*/ 2147483646 w 601"/>
                <a:gd name="T31" fmla="*/ 2147483646 h 580"/>
                <a:gd name="T32" fmla="*/ 2147483646 w 601"/>
                <a:gd name="T33" fmla="*/ 2147483646 h 580"/>
                <a:gd name="T34" fmla="*/ 2147483646 w 601"/>
                <a:gd name="T35" fmla="*/ 2147483646 h 580"/>
                <a:gd name="T36" fmla="*/ 2147483646 w 601"/>
                <a:gd name="T37" fmla="*/ 2147483646 h 580"/>
                <a:gd name="T38" fmla="*/ 2147483646 w 601"/>
                <a:gd name="T39" fmla="*/ 2147483646 h 580"/>
                <a:gd name="T40" fmla="*/ 2147483646 w 601"/>
                <a:gd name="T41" fmla="*/ 2147483646 h 580"/>
                <a:gd name="T42" fmla="*/ 2147483646 w 601"/>
                <a:gd name="T43" fmla="*/ 2147483646 h 580"/>
                <a:gd name="T44" fmla="*/ 0 w 601"/>
                <a:gd name="T45" fmla="*/ 2147483646 h 580"/>
                <a:gd name="T46" fmla="*/ 0 w 601"/>
                <a:gd name="T47" fmla="*/ 2147483646 h 580"/>
                <a:gd name="T48" fmla="*/ 2147483646 w 601"/>
                <a:gd name="T49" fmla="*/ 2147483646 h 580"/>
                <a:gd name="T50" fmla="*/ 2147483646 w 601"/>
                <a:gd name="T51" fmla="*/ 2147483646 h 580"/>
                <a:gd name="T52" fmla="*/ 2147483646 w 601"/>
                <a:gd name="T53" fmla="*/ 2147483646 h 580"/>
                <a:gd name="T54" fmla="*/ 2147483646 w 601"/>
                <a:gd name="T55" fmla="*/ 2147483646 h 580"/>
                <a:gd name="T56" fmla="*/ 2147483646 w 601"/>
                <a:gd name="T57" fmla="*/ 2147483646 h 580"/>
                <a:gd name="T58" fmla="*/ 2147483646 w 601"/>
                <a:gd name="T59" fmla="*/ 2147483646 h 580"/>
                <a:gd name="T60" fmla="*/ 2147483646 w 601"/>
                <a:gd name="T61" fmla="*/ 2147483646 h 580"/>
                <a:gd name="T62" fmla="*/ 2147483646 w 601"/>
                <a:gd name="T63" fmla="*/ 2147483646 h 580"/>
                <a:gd name="T64" fmla="*/ 2147483646 w 601"/>
                <a:gd name="T65" fmla="*/ 2147483646 h 580"/>
                <a:gd name="T66" fmla="*/ 2147483646 w 601"/>
                <a:gd name="T67" fmla="*/ 2147483646 h 580"/>
                <a:gd name="T68" fmla="*/ 2147483646 w 601"/>
                <a:gd name="T69" fmla="*/ 2147483646 h 580"/>
                <a:gd name="T70" fmla="*/ 2147483646 w 601"/>
                <a:gd name="T71" fmla="*/ 2147483646 h 58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1" h="580">
                  <a:moveTo>
                    <a:pt x="572" y="516"/>
                  </a:moveTo>
                  <a:lnTo>
                    <a:pt x="572" y="516"/>
                  </a:lnTo>
                  <a:cubicBezTo>
                    <a:pt x="445" y="516"/>
                    <a:pt x="445" y="516"/>
                    <a:pt x="445" y="516"/>
                  </a:cubicBezTo>
                  <a:cubicBezTo>
                    <a:pt x="459" y="537"/>
                    <a:pt x="459" y="537"/>
                    <a:pt x="459" y="537"/>
                  </a:cubicBezTo>
                  <a:cubicBezTo>
                    <a:pt x="466" y="537"/>
                    <a:pt x="466" y="544"/>
                    <a:pt x="466" y="551"/>
                  </a:cubicBezTo>
                  <a:cubicBezTo>
                    <a:pt x="466" y="572"/>
                    <a:pt x="459" y="579"/>
                    <a:pt x="438" y="579"/>
                  </a:cubicBezTo>
                  <a:cubicBezTo>
                    <a:pt x="431" y="579"/>
                    <a:pt x="424" y="579"/>
                    <a:pt x="424" y="572"/>
                  </a:cubicBezTo>
                  <a:cubicBezTo>
                    <a:pt x="353" y="509"/>
                    <a:pt x="353" y="509"/>
                    <a:pt x="353" y="509"/>
                  </a:cubicBezTo>
                  <a:cubicBezTo>
                    <a:pt x="346" y="502"/>
                    <a:pt x="346" y="494"/>
                    <a:pt x="346" y="487"/>
                  </a:cubicBezTo>
                  <a:cubicBezTo>
                    <a:pt x="346" y="480"/>
                    <a:pt x="346" y="473"/>
                    <a:pt x="353" y="466"/>
                  </a:cubicBezTo>
                  <a:cubicBezTo>
                    <a:pt x="424" y="403"/>
                    <a:pt x="424" y="403"/>
                    <a:pt x="424" y="403"/>
                  </a:cubicBezTo>
                  <a:cubicBezTo>
                    <a:pt x="424" y="396"/>
                    <a:pt x="431" y="396"/>
                    <a:pt x="438" y="396"/>
                  </a:cubicBezTo>
                  <a:cubicBezTo>
                    <a:pt x="459" y="396"/>
                    <a:pt x="466" y="403"/>
                    <a:pt x="466" y="424"/>
                  </a:cubicBezTo>
                  <a:cubicBezTo>
                    <a:pt x="466" y="431"/>
                    <a:pt x="466" y="438"/>
                    <a:pt x="459" y="438"/>
                  </a:cubicBezTo>
                  <a:cubicBezTo>
                    <a:pt x="445" y="459"/>
                    <a:pt x="445" y="459"/>
                    <a:pt x="445" y="459"/>
                  </a:cubicBezTo>
                  <a:cubicBezTo>
                    <a:pt x="572" y="459"/>
                    <a:pt x="572" y="459"/>
                    <a:pt x="572" y="459"/>
                  </a:cubicBezTo>
                  <a:cubicBezTo>
                    <a:pt x="586" y="459"/>
                    <a:pt x="600" y="473"/>
                    <a:pt x="600" y="487"/>
                  </a:cubicBezTo>
                  <a:cubicBezTo>
                    <a:pt x="600" y="502"/>
                    <a:pt x="586" y="516"/>
                    <a:pt x="572" y="516"/>
                  </a:cubicBezTo>
                  <a:close/>
                  <a:moveTo>
                    <a:pt x="494" y="424"/>
                  </a:moveTo>
                  <a:lnTo>
                    <a:pt x="494" y="424"/>
                  </a:lnTo>
                  <a:cubicBezTo>
                    <a:pt x="494" y="417"/>
                    <a:pt x="494" y="410"/>
                    <a:pt x="494" y="403"/>
                  </a:cubicBezTo>
                  <a:cubicBezTo>
                    <a:pt x="501" y="403"/>
                    <a:pt x="508" y="403"/>
                    <a:pt x="522" y="410"/>
                  </a:cubicBezTo>
                  <a:cubicBezTo>
                    <a:pt x="537" y="417"/>
                    <a:pt x="544" y="424"/>
                    <a:pt x="551" y="431"/>
                  </a:cubicBezTo>
                  <a:cubicBezTo>
                    <a:pt x="494" y="431"/>
                    <a:pt x="494" y="431"/>
                    <a:pt x="494" y="431"/>
                  </a:cubicBezTo>
                  <a:lnTo>
                    <a:pt x="494" y="424"/>
                  </a:lnTo>
                  <a:close/>
                  <a:moveTo>
                    <a:pt x="395" y="226"/>
                  </a:moveTo>
                  <a:lnTo>
                    <a:pt x="395" y="226"/>
                  </a:lnTo>
                  <a:cubicBezTo>
                    <a:pt x="388" y="275"/>
                    <a:pt x="367" y="296"/>
                    <a:pt x="367" y="296"/>
                  </a:cubicBezTo>
                  <a:cubicBezTo>
                    <a:pt x="367" y="353"/>
                    <a:pt x="367" y="353"/>
                    <a:pt x="367" y="353"/>
                  </a:cubicBezTo>
                  <a:cubicBezTo>
                    <a:pt x="367" y="353"/>
                    <a:pt x="374" y="353"/>
                    <a:pt x="409" y="374"/>
                  </a:cubicBezTo>
                  <a:lnTo>
                    <a:pt x="402" y="381"/>
                  </a:lnTo>
                  <a:cubicBezTo>
                    <a:pt x="332" y="445"/>
                    <a:pt x="332" y="445"/>
                    <a:pt x="332" y="445"/>
                  </a:cubicBezTo>
                  <a:cubicBezTo>
                    <a:pt x="325" y="459"/>
                    <a:pt x="318" y="473"/>
                    <a:pt x="318" y="487"/>
                  </a:cubicBezTo>
                  <a:cubicBezTo>
                    <a:pt x="318" y="502"/>
                    <a:pt x="325" y="516"/>
                    <a:pt x="332" y="530"/>
                  </a:cubicBezTo>
                  <a:cubicBezTo>
                    <a:pt x="388" y="579"/>
                    <a:pt x="388" y="579"/>
                    <a:pt x="388" y="579"/>
                  </a:cubicBezTo>
                  <a:cubicBezTo>
                    <a:pt x="28" y="579"/>
                    <a:pt x="28" y="579"/>
                    <a:pt x="28" y="579"/>
                  </a:cubicBezTo>
                  <a:cubicBezTo>
                    <a:pt x="7" y="579"/>
                    <a:pt x="0" y="572"/>
                    <a:pt x="0" y="551"/>
                  </a:cubicBezTo>
                  <a:cubicBezTo>
                    <a:pt x="0" y="551"/>
                    <a:pt x="0" y="452"/>
                    <a:pt x="70" y="410"/>
                  </a:cubicBezTo>
                  <a:cubicBezTo>
                    <a:pt x="120" y="388"/>
                    <a:pt x="98" y="410"/>
                    <a:pt x="162" y="381"/>
                  </a:cubicBezTo>
                  <a:cubicBezTo>
                    <a:pt x="219" y="360"/>
                    <a:pt x="233" y="353"/>
                    <a:pt x="233" y="353"/>
                  </a:cubicBezTo>
                  <a:cubicBezTo>
                    <a:pt x="233" y="296"/>
                    <a:pt x="233" y="296"/>
                    <a:pt x="233" y="296"/>
                  </a:cubicBezTo>
                  <a:cubicBezTo>
                    <a:pt x="233" y="296"/>
                    <a:pt x="211" y="275"/>
                    <a:pt x="204" y="226"/>
                  </a:cubicBezTo>
                  <a:cubicBezTo>
                    <a:pt x="190" y="233"/>
                    <a:pt x="183" y="212"/>
                    <a:pt x="183" y="198"/>
                  </a:cubicBezTo>
                  <a:cubicBezTo>
                    <a:pt x="183" y="183"/>
                    <a:pt x="176" y="148"/>
                    <a:pt x="197" y="148"/>
                  </a:cubicBezTo>
                  <a:cubicBezTo>
                    <a:pt x="190" y="127"/>
                    <a:pt x="190" y="99"/>
                    <a:pt x="190" y="92"/>
                  </a:cubicBezTo>
                  <a:cubicBezTo>
                    <a:pt x="190" y="49"/>
                    <a:pt x="233" y="0"/>
                    <a:pt x="296" y="0"/>
                  </a:cubicBezTo>
                  <a:cubicBezTo>
                    <a:pt x="374" y="0"/>
                    <a:pt x="402" y="49"/>
                    <a:pt x="409" y="92"/>
                  </a:cubicBezTo>
                  <a:cubicBezTo>
                    <a:pt x="409" y="99"/>
                    <a:pt x="409" y="127"/>
                    <a:pt x="402" y="148"/>
                  </a:cubicBezTo>
                  <a:cubicBezTo>
                    <a:pt x="424" y="148"/>
                    <a:pt x="417" y="183"/>
                    <a:pt x="409" y="198"/>
                  </a:cubicBezTo>
                  <a:cubicBezTo>
                    <a:pt x="409" y="212"/>
                    <a:pt x="409" y="233"/>
                    <a:pt x="395" y="226"/>
                  </a:cubicBezTo>
                  <a:close/>
                  <a:moveTo>
                    <a:pt x="494" y="544"/>
                  </a:moveTo>
                  <a:lnTo>
                    <a:pt x="494" y="544"/>
                  </a:lnTo>
                  <a:cubicBezTo>
                    <a:pt x="572" y="544"/>
                    <a:pt x="572" y="544"/>
                    <a:pt x="572" y="544"/>
                  </a:cubicBezTo>
                  <a:cubicBezTo>
                    <a:pt x="579" y="544"/>
                    <a:pt x="593" y="544"/>
                    <a:pt x="600" y="537"/>
                  </a:cubicBezTo>
                  <a:cubicBezTo>
                    <a:pt x="600" y="544"/>
                    <a:pt x="600" y="551"/>
                    <a:pt x="600" y="551"/>
                  </a:cubicBezTo>
                  <a:cubicBezTo>
                    <a:pt x="600" y="572"/>
                    <a:pt x="586" y="579"/>
                    <a:pt x="572" y="579"/>
                  </a:cubicBezTo>
                  <a:cubicBezTo>
                    <a:pt x="487" y="579"/>
                    <a:pt x="487" y="579"/>
                    <a:pt x="487" y="579"/>
                  </a:cubicBezTo>
                  <a:cubicBezTo>
                    <a:pt x="494" y="572"/>
                    <a:pt x="494" y="565"/>
                    <a:pt x="494" y="551"/>
                  </a:cubicBezTo>
                  <a:lnTo>
                    <a:pt x="494" y="544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ffectLst>
              <a:outerShdw blurRad="127000" dist="63500" dir="13500003" rotWithShape="0">
                <a:srgbClr val="FF3939">
                  <a:alpha val="8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82" name="Freeform 91"/>
            <p:cNvSpPr>
              <a:spLocks noChangeArrowheads="1"/>
            </p:cNvSpPr>
            <p:nvPr/>
          </p:nvSpPr>
          <p:spPr bwMode="auto">
            <a:xfrm>
              <a:off x="6976024" y="2448218"/>
              <a:ext cx="2314112" cy="2246044"/>
            </a:xfrm>
            <a:custGeom>
              <a:avLst/>
              <a:gdLst>
                <a:gd name="T0" fmla="*/ 2147483646 w 601"/>
                <a:gd name="T1" fmla="*/ 2147483646 h 580"/>
                <a:gd name="T2" fmla="*/ 2147483646 w 601"/>
                <a:gd name="T3" fmla="*/ 2147483646 h 580"/>
                <a:gd name="T4" fmla="*/ 2147483646 w 601"/>
                <a:gd name="T5" fmla="*/ 2147483646 h 580"/>
                <a:gd name="T6" fmla="*/ 2147483646 w 601"/>
                <a:gd name="T7" fmla="*/ 2147483646 h 580"/>
                <a:gd name="T8" fmla="*/ 2147483646 w 601"/>
                <a:gd name="T9" fmla="*/ 2147483646 h 580"/>
                <a:gd name="T10" fmla="*/ 2147483646 w 601"/>
                <a:gd name="T11" fmla="*/ 2147483646 h 580"/>
                <a:gd name="T12" fmla="*/ 2147483646 w 601"/>
                <a:gd name="T13" fmla="*/ 2147483646 h 580"/>
                <a:gd name="T14" fmla="*/ 2147483646 w 601"/>
                <a:gd name="T15" fmla="*/ 2147483646 h 580"/>
                <a:gd name="T16" fmla="*/ 2147483646 w 601"/>
                <a:gd name="T17" fmla="*/ 2147483646 h 580"/>
                <a:gd name="T18" fmla="*/ 2147483646 w 601"/>
                <a:gd name="T19" fmla="*/ 2147483646 h 580"/>
                <a:gd name="T20" fmla="*/ 2147483646 w 601"/>
                <a:gd name="T21" fmla="*/ 2147483646 h 580"/>
                <a:gd name="T22" fmla="*/ 2147483646 w 601"/>
                <a:gd name="T23" fmla="*/ 2147483646 h 580"/>
                <a:gd name="T24" fmla="*/ 2147483646 w 601"/>
                <a:gd name="T25" fmla="*/ 2147483646 h 580"/>
                <a:gd name="T26" fmla="*/ 2147483646 w 601"/>
                <a:gd name="T27" fmla="*/ 2147483646 h 580"/>
                <a:gd name="T28" fmla="*/ 2147483646 w 601"/>
                <a:gd name="T29" fmla="*/ 2147483646 h 580"/>
                <a:gd name="T30" fmla="*/ 2147483646 w 601"/>
                <a:gd name="T31" fmla="*/ 2147483646 h 580"/>
                <a:gd name="T32" fmla="*/ 2147483646 w 601"/>
                <a:gd name="T33" fmla="*/ 2147483646 h 580"/>
                <a:gd name="T34" fmla="*/ 2147483646 w 601"/>
                <a:gd name="T35" fmla="*/ 2147483646 h 580"/>
                <a:gd name="T36" fmla="*/ 2147483646 w 601"/>
                <a:gd name="T37" fmla="*/ 2147483646 h 580"/>
                <a:gd name="T38" fmla="*/ 2147483646 w 601"/>
                <a:gd name="T39" fmla="*/ 2147483646 h 580"/>
                <a:gd name="T40" fmla="*/ 2147483646 w 601"/>
                <a:gd name="T41" fmla="*/ 2147483646 h 580"/>
                <a:gd name="T42" fmla="*/ 2147483646 w 601"/>
                <a:gd name="T43" fmla="*/ 2147483646 h 580"/>
                <a:gd name="T44" fmla="*/ 0 w 601"/>
                <a:gd name="T45" fmla="*/ 2147483646 h 580"/>
                <a:gd name="T46" fmla="*/ 0 w 601"/>
                <a:gd name="T47" fmla="*/ 2147483646 h 580"/>
                <a:gd name="T48" fmla="*/ 2147483646 w 601"/>
                <a:gd name="T49" fmla="*/ 2147483646 h 580"/>
                <a:gd name="T50" fmla="*/ 2147483646 w 601"/>
                <a:gd name="T51" fmla="*/ 2147483646 h 580"/>
                <a:gd name="T52" fmla="*/ 2147483646 w 601"/>
                <a:gd name="T53" fmla="*/ 2147483646 h 580"/>
                <a:gd name="T54" fmla="*/ 2147483646 w 601"/>
                <a:gd name="T55" fmla="*/ 2147483646 h 580"/>
                <a:gd name="T56" fmla="*/ 2147483646 w 601"/>
                <a:gd name="T57" fmla="*/ 2147483646 h 580"/>
                <a:gd name="T58" fmla="*/ 2147483646 w 601"/>
                <a:gd name="T59" fmla="*/ 2147483646 h 580"/>
                <a:gd name="T60" fmla="*/ 2147483646 w 601"/>
                <a:gd name="T61" fmla="*/ 2147483646 h 580"/>
                <a:gd name="T62" fmla="*/ 2147483646 w 601"/>
                <a:gd name="T63" fmla="*/ 2147483646 h 580"/>
                <a:gd name="T64" fmla="*/ 2147483646 w 601"/>
                <a:gd name="T65" fmla="*/ 2147483646 h 580"/>
                <a:gd name="T66" fmla="*/ 2147483646 w 601"/>
                <a:gd name="T67" fmla="*/ 2147483646 h 580"/>
                <a:gd name="T68" fmla="*/ 2147483646 w 601"/>
                <a:gd name="T69" fmla="*/ 2147483646 h 580"/>
                <a:gd name="T70" fmla="*/ 2147483646 w 601"/>
                <a:gd name="T71" fmla="*/ 2147483646 h 58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1" h="580">
                  <a:moveTo>
                    <a:pt x="572" y="516"/>
                  </a:moveTo>
                  <a:lnTo>
                    <a:pt x="572" y="516"/>
                  </a:lnTo>
                  <a:cubicBezTo>
                    <a:pt x="445" y="516"/>
                    <a:pt x="445" y="516"/>
                    <a:pt x="445" y="516"/>
                  </a:cubicBezTo>
                  <a:cubicBezTo>
                    <a:pt x="459" y="537"/>
                    <a:pt x="459" y="537"/>
                    <a:pt x="459" y="537"/>
                  </a:cubicBezTo>
                  <a:cubicBezTo>
                    <a:pt x="466" y="537"/>
                    <a:pt x="466" y="544"/>
                    <a:pt x="466" y="551"/>
                  </a:cubicBezTo>
                  <a:cubicBezTo>
                    <a:pt x="466" y="572"/>
                    <a:pt x="459" y="579"/>
                    <a:pt x="438" y="579"/>
                  </a:cubicBezTo>
                  <a:cubicBezTo>
                    <a:pt x="431" y="579"/>
                    <a:pt x="424" y="579"/>
                    <a:pt x="424" y="572"/>
                  </a:cubicBezTo>
                  <a:cubicBezTo>
                    <a:pt x="353" y="509"/>
                    <a:pt x="353" y="509"/>
                    <a:pt x="353" y="509"/>
                  </a:cubicBezTo>
                  <a:cubicBezTo>
                    <a:pt x="346" y="502"/>
                    <a:pt x="346" y="494"/>
                    <a:pt x="346" y="487"/>
                  </a:cubicBezTo>
                  <a:cubicBezTo>
                    <a:pt x="346" y="480"/>
                    <a:pt x="346" y="473"/>
                    <a:pt x="353" y="466"/>
                  </a:cubicBezTo>
                  <a:cubicBezTo>
                    <a:pt x="424" y="403"/>
                    <a:pt x="424" y="403"/>
                    <a:pt x="424" y="403"/>
                  </a:cubicBezTo>
                  <a:cubicBezTo>
                    <a:pt x="424" y="396"/>
                    <a:pt x="431" y="396"/>
                    <a:pt x="438" y="396"/>
                  </a:cubicBezTo>
                  <a:cubicBezTo>
                    <a:pt x="459" y="396"/>
                    <a:pt x="466" y="403"/>
                    <a:pt x="466" y="424"/>
                  </a:cubicBezTo>
                  <a:cubicBezTo>
                    <a:pt x="466" y="431"/>
                    <a:pt x="466" y="438"/>
                    <a:pt x="459" y="438"/>
                  </a:cubicBezTo>
                  <a:cubicBezTo>
                    <a:pt x="445" y="459"/>
                    <a:pt x="445" y="459"/>
                    <a:pt x="445" y="459"/>
                  </a:cubicBezTo>
                  <a:cubicBezTo>
                    <a:pt x="572" y="459"/>
                    <a:pt x="572" y="459"/>
                    <a:pt x="572" y="459"/>
                  </a:cubicBezTo>
                  <a:cubicBezTo>
                    <a:pt x="586" y="459"/>
                    <a:pt x="600" y="473"/>
                    <a:pt x="600" y="487"/>
                  </a:cubicBezTo>
                  <a:cubicBezTo>
                    <a:pt x="600" y="502"/>
                    <a:pt x="586" y="516"/>
                    <a:pt x="572" y="516"/>
                  </a:cubicBezTo>
                  <a:close/>
                  <a:moveTo>
                    <a:pt x="494" y="424"/>
                  </a:moveTo>
                  <a:lnTo>
                    <a:pt x="494" y="424"/>
                  </a:lnTo>
                  <a:cubicBezTo>
                    <a:pt x="494" y="417"/>
                    <a:pt x="494" y="410"/>
                    <a:pt x="494" y="403"/>
                  </a:cubicBezTo>
                  <a:cubicBezTo>
                    <a:pt x="501" y="403"/>
                    <a:pt x="508" y="403"/>
                    <a:pt x="522" y="410"/>
                  </a:cubicBezTo>
                  <a:cubicBezTo>
                    <a:pt x="537" y="417"/>
                    <a:pt x="544" y="424"/>
                    <a:pt x="551" y="431"/>
                  </a:cubicBezTo>
                  <a:cubicBezTo>
                    <a:pt x="494" y="431"/>
                    <a:pt x="494" y="431"/>
                    <a:pt x="494" y="431"/>
                  </a:cubicBezTo>
                  <a:lnTo>
                    <a:pt x="494" y="424"/>
                  </a:lnTo>
                  <a:close/>
                  <a:moveTo>
                    <a:pt x="395" y="226"/>
                  </a:moveTo>
                  <a:lnTo>
                    <a:pt x="395" y="226"/>
                  </a:lnTo>
                  <a:cubicBezTo>
                    <a:pt x="388" y="275"/>
                    <a:pt x="367" y="296"/>
                    <a:pt x="367" y="296"/>
                  </a:cubicBezTo>
                  <a:cubicBezTo>
                    <a:pt x="367" y="353"/>
                    <a:pt x="367" y="353"/>
                    <a:pt x="367" y="353"/>
                  </a:cubicBezTo>
                  <a:cubicBezTo>
                    <a:pt x="367" y="353"/>
                    <a:pt x="374" y="353"/>
                    <a:pt x="409" y="374"/>
                  </a:cubicBezTo>
                  <a:lnTo>
                    <a:pt x="402" y="381"/>
                  </a:lnTo>
                  <a:cubicBezTo>
                    <a:pt x="332" y="445"/>
                    <a:pt x="332" y="445"/>
                    <a:pt x="332" y="445"/>
                  </a:cubicBezTo>
                  <a:cubicBezTo>
                    <a:pt x="325" y="459"/>
                    <a:pt x="318" y="473"/>
                    <a:pt x="318" y="487"/>
                  </a:cubicBezTo>
                  <a:cubicBezTo>
                    <a:pt x="318" y="502"/>
                    <a:pt x="325" y="516"/>
                    <a:pt x="332" y="530"/>
                  </a:cubicBezTo>
                  <a:cubicBezTo>
                    <a:pt x="388" y="579"/>
                    <a:pt x="388" y="579"/>
                    <a:pt x="388" y="579"/>
                  </a:cubicBezTo>
                  <a:cubicBezTo>
                    <a:pt x="28" y="579"/>
                    <a:pt x="28" y="579"/>
                    <a:pt x="28" y="579"/>
                  </a:cubicBezTo>
                  <a:cubicBezTo>
                    <a:pt x="7" y="579"/>
                    <a:pt x="0" y="572"/>
                    <a:pt x="0" y="551"/>
                  </a:cubicBezTo>
                  <a:cubicBezTo>
                    <a:pt x="0" y="551"/>
                    <a:pt x="0" y="452"/>
                    <a:pt x="70" y="410"/>
                  </a:cubicBezTo>
                  <a:cubicBezTo>
                    <a:pt x="120" y="388"/>
                    <a:pt x="98" y="410"/>
                    <a:pt x="162" y="381"/>
                  </a:cubicBezTo>
                  <a:cubicBezTo>
                    <a:pt x="219" y="360"/>
                    <a:pt x="233" y="353"/>
                    <a:pt x="233" y="353"/>
                  </a:cubicBezTo>
                  <a:cubicBezTo>
                    <a:pt x="233" y="296"/>
                    <a:pt x="233" y="296"/>
                    <a:pt x="233" y="296"/>
                  </a:cubicBezTo>
                  <a:cubicBezTo>
                    <a:pt x="233" y="296"/>
                    <a:pt x="211" y="275"/>
                    <a:pt x="204" y="226"/>
                  </a:cubicBezTo>
                  <a:cubicBezTo>
                    <a:pt x="190" y="233"/>
                    <a:pt x="183" y="212"/>
                    <a:pt x="183" y="198"/>
                  </a:cubicBezTo>
                  <a:cubicBezTo>
                    <a:pt x="183" y="183"/>
                    <a:pt x="176" y="148"/>
                    <a:pt x="197" y="148"/>
                  </a:cubicBezTo>
                  <a:cubicBezTo>
                    <a:pt x="190" y="127"/>
                    <a:pt x="190" y="99"/>
                    <a:pt x="190" y="92"/>
                  </a:cubicBezTo>
                  <a:cubicBezTo>
                    <a:pt x="190" y="49"/>
                    <a:pt x="233" y="0"/>
                    <a:pt x="296" y="0"/>
                  </a:cubicBezTo>
                  <a:cubicBezTo>
                    <a:pt x="374" y="0"/>
                    <a:pt x="402" y="49"/>
                    <a:pt x="409" y="92"/>
                  </a:cubicBezTo>
                  <a:cubicBezTo>
                    <a:pt x="409" y="99"/>
                    <a:pt x="409" y="127"/>
                    <a:pt x="402" y="148"/>
                  </a:cubicBezTo>
                  <a:cubicBezTo>
                    <a:pt x="424" y="148"/>
                    <a:pt x="417" y="183"/>
                    <a:pt x="409" y="198"/>
                  </a:cubicBezTo>
                  <a:cubicBezTo>
                    <a:pt x="409" y="212"/>
                    <a:pt x="409" y="233"/>
                    <a:pt x="395" y="226"/>
                  </a:cubicBezTo>
                  <a:close/>
                  <a:moveTo>
                    <a:pt x="494" y="544"/>
                  </a:moveTo>
                  <a:lnTo>
                    <a:pt x="494" y="544"/>
                  </a:lnTo>
                  <a:cubicBezTo>
                    <a:pt x="572" y="544"/>
                    <a:pt x="572" y="544"/>
                    <a:pt x="572" y="544"/>
                  </a:cubicBezTo>
                  <a:cubicBezTo>
                    <a:pt x="579" y="544"/>
                    <a:pt x="593" y="544"/>
                    <a:pt x="600" y="537"/>
                  </a:cubicBezTo>
                  <a:cubicBezTo>
                    <a:pt x="600" y="544"/>
                    <a:pt x="600" y="551"/>
                    <a:pt x="600" y="551"/>
                  </a:cubicBezTo>
                  <a:cubicBezTo>
                    <a:pt x="600" y="572"/>
                    <a:pt x="586" y="579"/>
                    <a:pt x="572" y="579"/>
                  </a:cubicBezTo>
                  <a:cubicBezTo>
                    <a:pt x="487" y="579"/>
                    <a:pt x="487" y="579"/>
                    <a:pt x="487" y="579"/>
                  </a:cubicBezTo>
                  <a:cubicBezTo>
                    <a:pt x="494" y="572"/>
                    <a:pt x="494" y="565"/>
                    <a:pt x="494" y="551"/>
                  </a:cubicBezTo>
                  <a:lnTo>
                    <a:pt x="494" y="544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ffectLst>
              <a:outerShdw blurRad="127000" dist="63500" dir="2700001" rotWithShape="0">
                <a:srgbClr val="790A0A">
                  <a:alpha val="8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 sz="2400">
                <a:cs typeface="+mn-ea"/>
                <a:sym typeface="+mn-lt"/>
              </a:endParaRPr>
            </a:p>
          </p:txBody>
        </p:sp>
      </p:grpSp>
      <p:grpSp>
        <p:nvGrpSpPr>
          <p:cNvPr id="38" name="组合 10"/>
          <p:cNvGrpSpPr/>
          <p:nvPr/>
        </p:nvGrpSpPr>
        <p:grpSpPr>
          <a:xfrm>
            <a:off x="2069300" y="3477302"/>
            <a:ext cx="3884240" cy="509594"/>
            <a:chOff x="1864995" y="2379911"/>
            <a:chExt cx="3097530" cy="509594"/>
          </a:xfrm>
        </p:grpSpPr>
        <p:grpSp>
          <p:nvGrpSpPr>
            <p:cNvPr id="39" name="组合 42"/>
            <p:cNvGrpSpPr/>
            <p:nvPr/>
          </p:nvGrpSpPr>
          <p:grpSpPr>
            <a:xfrm>
              <a:off x="1864995" y="2379911"/>
              <a:ext cx="3097530" cy="509594"/>
              <a:chOff x="8422640" y="548640"/>
              <a:chExt cx="2042160" cy="520369"/>
            </a:xfrm>
          </p:grpSpPr>
          <p:sp>
            <p:nvSpPr>
              <p:cNvPr id="43" name="矩形: 圆角 40"/>
              <p:cNvSpPr/>
              <p:nvPr/>
            </p:nvSpPr>
            <p:spPr>
              <a:xfrm>
                <a:off x="8422640" y="548640"/>
                <a:ext cx="2042160" cy="520369"/>
              </a:xfrm>
              <a:prstGeom prst="roundRect">
                <a:avLst>
                  <a:gd name="adj" fmla="val 50000"/>
                </a:avLst>
              </a:prstGeom>
              <a:solidFill>
                <a:srgbClr val="C00000"/>
              </a:solidFill>
              <a:ln>
                <a:noFill/>
              </a:ln>
              <a:effectLst>
                <a:outerShdw blurRad="127000" dist="63500" dir="13500003" rotWithShape="0">
                  <a:srgbClr val="FF3939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4" name="矩形: 圆角 41"/>
              <p:cNvSpPr/>
              <p:nvPr/>
            </p:nvSpPr>
            <p:spPr>
              <a:xfrm>
                <a:off x="8422640" y="548640"/>
                <a:ext cx="2042160" cy="520369"/>
              </a:xfrm>
              <a:prstGeom prst="roundRect">
                <a:avLst>
                  <a:gd name="adj" fmla="val 50000"/>
                </a:avLst>
              </a:prstGeom>
              <a:solidFill>
                <a:srgbClr val="C00000"/>
              </a:solidFill>
              <a:ln>
                <a:noFill/>
              </a:ln>
              <a:effectLst>
                <a:outerShdw blurRad="127000" dist="63500" dir="2700001" rotWithShape="0">
                  <a:srgbClr val="790A0A">
                    <a:alpha val="8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0" name="文本框 58"/>
            <p:cNvSpPr txBox="1"/>
            <p:nvPr/>
          </p:nvSpPr>
          <p:spPr>
            <a:xfrm>
              <a:off x="1990725" y="2424681"/>
              <a:ext cx="25717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pc="600" dirty="0" smtClean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02.</a:t>
              </a:r>
              <a:r>
                <a:rPr lang="zh-CN" altLang="en-US" spc="600" dirty="0" smtClean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报表填报问题</a:t>
              </a:r>
              <a:endParaRPr lang="zh-CN" altLang="en-US" spc="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3" grpId="0" animBg="1"/>
      <p:bldP spid="55" grpId="0" animBg="1"/>
      <p:bldP spid="57" grpId="0" animBg="1"/>
      <p:bldP spid="65" grpId="0" animBg="1"/>
      <p:bldP spid="67" grpId="0" animBg="1"/>
      <p:bldP spid="69" grpId="0" animBg="1"/>
      <p:bldP spid="7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BEC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28"/>
          <p:cNvGrpSpPr/>
          <p:nvPr/>
        </p:nvGrpSpPr>
        <p:grpSpPr>
          <a:xfrm flipH="1" flipV="1">
            <a:off x="0" y="0"/>
            <a:ext cx="12192000" cy="782635"/>
            <a:chOff x="0" y="6075366"/>
            <a:chExt cx="12192000" cy="782635"/>
          </a:xfrm>
        </p:grpSpPr>
        <p:sp>
          <p:nvSpPr>
            <p:cNvPr id="27" name="任意多边形: 形状 26"/>
            <p:cNvSpPr/>
            <p:nvPr/>
          </p:nvSpPr>
          <p:spPr>
            <a:xfrm>
              <a:off x="0" y="6075366"/>
              <a:ext cx="12192000" cy="782635"/>
            </a:xfrm>
            <a:custGeom>
              <a:avLst/>
              <a:gdLst>
                <a:gd name="connsiteX0" fmla="*/ 2037144 w 12192000"/>
                <a:gd name="connsiteY0" fmla="*/ 1344 h 782635"/>
                <a:gd name="connsiteX1" fmla="*/ 5717894 w 12192000"/>
                <a:gd name="connsiteY1" fmla="*/ 499055 h 782635"/>
                <a:gd name="connsiteX2" fmla="*/ 9456516 w 12192000"/>
                <a:gd name="connsiteY2" fmla="*/ 105516 h 782635"/>
                <a:gd name="connsiteX3" fmla="*/ 11169570 w 12192000"/>
                <a:gd name="connsiteY3" fmla="*/ 533779 h 782635"/>
                <a:gd name="connsiteX4" fmla="*/ 11936314 w 12192000"/>
                <a:gd name="connsiteY4" fmla="*/ 338185 h 782635"/>
                <a:gd name="connsiteX5" fmla="*/ 12192000 w 12192000"/>
                <a:gd name="connsiteY5" fmla="*/ 237853 h 782635"/>
                <a:gd name="connsiteX6" fmla="*/ 12192000 w 12192000"/>
                <a:gd name="connsiteY6" fmla="*/ 782635 h 782635"/>
                <a:gd name="connsiteX7" fmla="*/ 0 w 12192000"/>
                <a:gd name="connsiteY7" fmla="*/ 782635 h 782635"/>
                <a:gd name="connsiteX8" fmla="*/ 0 w 12192000"/>
                <a:gd name="connsiteY8" fmla="*/ 405585 h 782635"/>
                <a:gd name="connsiteX9" fmla="*/ 215601 w 12192000"/>
                <a:gd name="connsiteY9" fmla="*/ 333043 h 782635"/>
                <a:gd name="connsiteX10" fmla="*/ 2037144 w 12192000"/>
                <a:gd name="connsiteY10" fmla="*/ 1344 h 782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192000" h="782635">
                  <a:moveTo>
                    <a:pt x="2037144" y="1344"/>
                  </a:moveTo>
                  <a:cubicBezTo>
                    <a:pt x="3117448" y="-29522"/>
                    <a:pt x="4481333" y="481693"/>
                    <a:pt x="5717894" y="499055"/>
                  </a:cubicBezTo>
                  <a:cubicBezTo>
                    <a:pt x="6954457" y="516417"/>
                    <a:pt x="8547903" y="99729"/>
                    <a:pt x="9456516" y="105516"/>
                  </a:cubicBezTo>
                  <a:cubicBezTo>
                    <a:pt x="10365129" y="111303"/>
                    <a:pt x="10561899" y="560787"/>
                    <a:pt x="11169570" y="533779"/>
                  </a:cubicBezTo>
                  <a:cubicBezTo>
                    <a:pt x="11397447" y="523651"/>
                    <a:pt x="11666558" y="439735"/>
                    <a:pt x="11936314" y="338185"/>
                  </a:cubicBezTo>
                  <a:lnTo>
                    <a:pt x="12192000" y="237853"/>
                  </a:lnTo>
                  <a:lnTo>
                    <a:pt x="12192000" y="782635"/>
                  </a:lnTo>
                  <a:lnTo>
                    <a:pt x="0" y="782635"/>
                  </a:lnTo>
                  <a:lnTo>
                    <a:pt x="0" y="405585"/>
                  </a:lnTo>
                  <a:lnTo>
                    <a:pt x="215601" y="333043"/>
                  </a:lnTo>
                  <a:cubicBezTo>
                    <a:pt x="772670" y="155221"/>
                    <a:pt x="1361954" y="20636"/>
                    <a:pt x="2037144" y="1344"/>
                  </a:cubicBez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13500000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8" name="任意多边形: 形状 27"/>
            <p:cNvSpPr/>
            <p:nvPr/>
          </p:nvSpPr>
          <p:spPr>
            <a:xfrm>
              <a:off x="0" y="6075366"/>
              <a:ext cx="12192000" cy="782635"/>
            </a:xfrm>
            <a:custGeom>
              <a:avLst/>
              <a:gdLst>
                <a:gd name="connsiteX0" fmla="*/ 2037144 w 12192000"/>
                <a:gd name="connsiteY0" fmla="*/ 1344 h 782635"/>
                <a:gd name="connsiteX1" fmla="*/ 5717894 w 12192000"/>
                <a:gd name="connsiteY1" fmla="*/ 499055 h 782635"/>
                <a:gd name="connsiteX2" fmla="*/ 9456516 w 12192000"/>
                <a:gd name="connsiteY2" fmla="*/ 105516 h 782635"/>
                <a:gd name="connsiteX3" fmla="*/ 11169570 w 12192000"/>
                <a:gd name="connsiteY3" fmla="*/ 533779 h 782635"/>
                <a:gd name="connsiteX4" fmla="*/ 11936314 w 12192000"/>
                <a:gd name="connsiteY4" fmla="*/ 338185 h 782635"/>
                <a:gd name="connsiteX5" fmla="*/ 12192000 w 12192000"/>
                <a:gd name="connsiteY5" fmla="*/ 237853 h 782635"/>
                <a:gd name="connsiteX6" fmla="*/ 12192000 w 12192000"/>
                <a:gd name="connsiteY6" fmla="*/ 782635 h 782635"/>
                <a:gd name="connsiteX7" fmla="*/ 0 w 12192000"/>
                <a:gd name="connsiteY7" fmla="*/ 782635 h 782635"/>
                <a:gd name="connsiteX8" fmla="*/ 0 w 12192000"/>
                <a:gd name="connsiteY8" fmla="*/ 405585 h 782635"/>
                <a:gd name="connsiteX9" fmla="*/ 215601 w 12192000"/>
                <a:gd name="connsiteY9" fmla="*/ 333043 h 782635"/>
                <a:gd name="connsiteX10" fmla="*/ 2037144 w 12192000"/>
                <a:gd name="connsiteY10" fmla="*/ 1344 h 782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192000" h="782635">
                  <a:moveTo>
                    <a:pt x="2037144" y="1344"/>
                  </a:moveTo>
                  <a:cubicBezTo>
                    <a:pt x="3117448" y="-29522"/>
                    <a:pt x="4481333" y="481693"/>
                    <a:pt x="5717894" y="499055"/>
                  </a:cubicBezTo>
                  <a:cubicBezTo>
                    <a:pt x="6954457" y="516417"/>
                    <a:pt x="8547903" y="99729"/>
                    <a:pt x="9456516" y="105516"/>
                  </a:cubicBezTo>
                  <a:cubicBezTo>
                    <a:pt x="10365129" y="111303"/>
                    <a:pt x="10561899" y="560787"/>
                    <a:pt x="11169570" y="533779"/>
                  </a:cubicBezTo>
                  <a:cubicBezTo>
                    <a:pt x="11397447" y="523651"/>
                    <a:pt x="11666558" y="439735"/>
                    <a:pt x="11936314" y="338185"/>
                  </a:cubicBezTo>
                  <a:lnTo>
                    <a:pt x="12192000" y="237853"/>
                  </a:lnTo>
                  <a:lnTo>
                    <a:pt x="12192000" y="782635"/>
                  </a:lnTo>
                  <a:lnTo>
                    <a:pt x="0" y="782635"/>
                  </a:lnTo>
                  <a:lnTo>
                    <a:pt x="0" y="405585"/>
                  </a:lnTo>
                  <a:lnTo>
                    <a:pt x="215601" y="333043"/>
                  </a:lnTo>
                  <a:cubicBezTo>
                    <a:pt x="772670" y="155221"/>
                    <a:pt x="1361954" y="20636"/>
                    <a:pt x="2037144" y="1344"/>
                  </a:cubicBez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2700000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11" name="组合 48"/>
          <p:cNvGrpSpPr/>
          <p:nvPr/>
        </p:nvGrpSpPr>
        <p:grpSpPr>
          <a:xfrm flipH="1" flipV="1">
            <a:off x="0" y="6030477"/>
            <a:ext cx="12192000" cy="827524"/>
            <a:chOff x="0" y="0"/>
            <a:chExt cx="12192000" cy="827524"/>
          </a:xfrm>
        </p:grpSpPr>
        <p:sp>
          <p:nvSpPr>
            <p:cNvPr id="47" name="任意多边形: 形状 46"/>
            <p:cNvSpPr/>
            <p:nvPr/>
          </p:nvSpPr>
          <p:spPr>
            <a:xfrm>
              <a:off x="0" y="0"/>
              <a:ext cx="12192000" cy="827524"/>
            </a:xfrm>
            <a:custGeom>
              <a:avLst/>
              <a:gdLst>
                <a:gd name="connsiteX0" fmla="*/ 0 w 12192000"/>
                <a:gd name="connsiteY0" fmla="*/ 0 h 827524"/>
                <a:gd name="connsiteX1" fmla="*/ 12192000 w 12192000"/>
                <a:gd name="connsiteY1" fmla="*/ 0 h 827524"/>
                <a:gd name="connsiteX2" fmla="*/ 12192000 w 12192000"/>
                <a:gd name="connsiteY2" fmla="*/ 775947 h 827524"/>
                <a:gd name="connsiteX3" fmla="*/ 12179260 w 12192000"/>
                <a:gd name="connsiteY3" fmla="*/ 778758 h 827524"/>
                <a:gd name="connsiteX4" fmla="*/ 11673840 w 12192000"/>
                <a:gd name="connsiteY4" fmla="*/ 822960 h 827524"/>
                <a:gd name="connsiteX5" fmla="*/ 10261600 w 12192000"/>
                <a:gd name="connsiteY5" fmla="*/ 426720 h 827524"/>
                <a:gd name="connsiteX6" fmla="*/ 8219440 w 12192000"/>
                <a:gd name="connsiteY6" fmla="*/ 741680 h 827524"/>
                <a:gd name="connsiteX7" fmla="*/ 5445761 w 12192000"/>
                <a:gd name="connsiteY7" fmla="*/ 294640 h 827524"/>
                <a:gd name="connsiteX8" fmla="*/ 3393440 w 12192000"/>
                <a:gd name="connsiteY8" fmla="*/ 711200 h 827524"/>
                <a:gd name="connsiteX9" fmla="*/ 1046480 w 12192000"/>
                <a:gd name="connsiteY9" fmla="*/ 599440 h 827524"/>
                <a:gd name="connsiteX10" fmla="*/ 232093 w 12192000"/>
                <a:gd name="connsiteY10" fmla="*/ 712787 h 827524"/>
                <a:gd name="connsiteX11" fmla="*/ 0 w 12192000"/>
                <a:gd name="connsiteY11" fmla="*/ 775785 h 827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827524">
                  <a:moveTo>
                    <a:pt x="0" y="0"/>
                  </a:moveTo>
                  <a:lnTo>
                    <a:pt x="12192000" y="0"/>
                  </a:lnTo>
                  <a:lnTo>
                    <a:pt x="12192000" y="775947"/>
                  </a:lnTo>
                  <a:lnTo>
                    <a:pt x="12179260" y="778758"/>
                  </a:lnTo>
                  <a:cubicBezTo>
                    <a:pt x="12012454" y="813197"/>
                    <a:pt x="11841480" y="838200"/>
                    <a:pt x="11673840" y="822960"/>
                  </a:cubicBezTo>
                  <a:cubicBezTo>
                    <a:pt x="11226800" y="782320"/>
                    <a:pt x="10837333" y="440267"/>
                    <a:pt x="10261600" y="426720"/>
                  </a:cubicBezTo>
                  <a:cubicBezTo>
                    <a:pt x="9685867" y="413173"/>
                    <a:pt x="9022080" y="763693"/>
                    <a:pt x="8219440" y="741680"/>
                  </a:cubicBezTo>
                  <a:cubicBezTo>
                    <a:pt x="7416800" y="719667"/>
                    <a:pt x="6250093" y="299720"/>
                    <a:pt x="5445761" y="294640"/>
                  </a:cubicBezTo>
                  <a:cubicBezTo>
                    <a:pt x="4641427" y="289560"/>
                    <a:pt x="4126653" y="660400"/>
                    <a:pt x="3393440" y="711200"/>
                  </a:cubicBezTo>
                  <a:cubicBezTo>
                    <a:pt x="2660227" y="762000"/>
                    <a:pt x="1681480" y="567267"/>
                    <a:pt x="1046480" y="599440"/>
                  </a:cubicBezTo>
                  <a:cubicBezTo>
                    <a:pt x="728980" y="615527"/>
                    <a:pt x="466725" y="657648"/>
                    <a:pt x="232093" y="712787"/>
                  </a:cubicBezTo>
                  <a:lnTo>
                    <a:pt x="0" y="775785"/>
                  </a:ln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13500000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8" name="任意多边形: 形状 47"/>
            <p:cNvSpPr/>
            <p:nvPr/>
          </p:nvSpPr>
          <p:spPr>
            <a:xfrm>
              <a:off x="0" y="0"/>
              <a:ext cx="12192000" cy="827524"/>
            </a:xfrm>
            <a:custGeom>
              <a:avLst/>
              <a:gdLst>
                <a:gd name="connsiteX0" fmla="*/ 0 w 12192000"/>
                <a:gd name="connsiteY0" fmla="*/ 0 h 827524"/>
                <a:gd name="connsiteX1" fmla="*/ 12192000 w 12192000"/>
                <a:gd name="connsiteY1" fmla="*/ 0 h 827524"/>
                <a:gd name="connsiteX2" fmla="*/ 12192000 w 12192000"/>
                <a:gd name="connsiteY2" fmla="*/ 775947 h 827524"/>
                <a:gd name="connsiteX3" fmla="*/ 12179260 w 12192000"/>
                <a:gd name="connsiteY3" fmla="*/ 778758 h 827524"/>
                <a:gd name="connsiteX4" fmla="*/ 11673840 w 12192000"/>
                <a:gd name="connsiteY4" fmla="*/ 822960 h 827524"/>
                <a:gd name="connsiteX5" fmla="*/ 10261600 w 12192000"/>
                <a:gd name="connsiteY5" fmla="*/ 426720 h 827524"/>
                <a:gd name="connsiteX6" fmla="*/ 8219440 w 12192000"/>
                <a:gd name="connsiteY6" fmla="*/ 741680 h 827524"/>
                <a:gd name="connsiteX7" fmla="*/ 5445761 w 12192000"/>
                <a:gd name="connsiteY7" fmla="*/ 294640 h 827524"/>
                <a:gd name="connsiteX8" fmla="*/ 3393440 w 12192000"/>
                <a:gd name="connsiteY8" fmla="*/ 711200 h 827524"/>
                <a:gd name="connsiteX9" fmla="*/ 1046480 w 12192000"/>
                <a:gd name="connsiteY9" fmla="*/ 599440 h 827524"/>
                <a:gd name="connsiteX10" fmla="*/ 232093 w 12192000"/>
                <a:gd name="connsiteY10" fmla="*/ 712787 h 827524"/>
                <a:gd name="connsiteX11" fmla="*/ 0 w 12192000"/>
                <a:gd name="connsiteY11" fmla="*/ 775785 h 827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827524">
                  <a:moveTo>
                    <a:pt x="0" y="0"/>
                  </a:moveTo>
                  <a:lnTo>
                    <a:pt x="12192000" y="0"/>
                  </a:lnTo>
                  <a:lnTo>
                    <a:pt x="12192000" y="775947"/>
                  </a:lnTo>
                  <a:lnTo>
                    <a:pt x="12179260" y="778758"/>
                  </a:lnTo>
                  <a:cubicBezTo>
                    <a:pt x="12012454" y="813197"/>
                    <a:pt x="11841480" y="838200"/>
                    <a:pt x="11673840" y="822960"/>
                  </a:cubicBezTo>
                  <a:cubicBezTo>
                    <a:pt x="11226800" y="782320"/>
                    <a:pt x="10837333" y="440267"/>
                    <a:pt x="10261600" y="426720"/>
                  </a:cubicBezTo>
                  <a:cubicBezTo>
                    <a:pt x="9685867" y="413173"/>
                    <a:pt x="9022080" y="763693"/>
                    <a:pt x="8219440" y="741680"/>
                  </a:cubicBezTo>
                  <a:cubicBezTo>
                    <a:pt x="7416800" y="719667"/>
                    <a:pt x="6250093" y="299720"/>
                    <a:pt x="5445761" y="294640"/>
                  </a:cubicBezTo>
                  <a:cubicBezTo>
                    <a:pt x="4641427" y="289560"/>
                    <a:pt x="4126653" y="660400"/>
                    <a:pt x="3393440" y="711200"/>
                  </a:cubicBezTo>
                  <a:cubicBezTo>
                    <a:pt x="2660227" y="762000"/>
                    <a:pt x="1681480" y="567267"/>
                    <a:pt x="1046480" y="599440"/>
                  </a:cubicBezTo>
                  <a:cubicBezTo>
                    <a:pt x="728980" y="615527"/>
                    <a:pt x="466725" y="657648"/>
                    <a:pt x="232093" y="712787"/>
                  </a:cubicBezTo>
                  <a:lnTo>
                    <a:pt x="0" y="775785"/>
                  </a:ln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2700000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3" name="Freeform 91"/>
          <p:cNvSpPr>
            <a:spLocks noChangeArrowheads="1"/>
          </p:cNvSpPr>
          <p:nvPr/>
        </p:nvSpPr>
        <p:spPr bwMode="auto">
          <a:xfrm rot="16970298">
            <a:off x="5343968" y="5389003"/>
            <a:ext cx="339625" cy="329637"/>
          </a:xfrm>
          <a:custGeom>
            <a:avLst/>
            <a:gdLst>
              <a:gd name="T0" fmla="*/ 2147483646 w 601"/>
              <a:gd name="T1" fmla="*/ 2147483646 h 580"/>
              <a:gd name="T2" fmla="*/ 2147483646 w 601"/>
              <a:gd name="T3" fmla="*/ 2147483646 h 580"/>
              <a:gd name="T4" fmla="*/ 2147483646 w 601"/>
              <a:gd name="T5" fmla="*/ 2147483646 h 580"/>
              <a:gd name="T6" fmla="*/ 2147483646 w 601"/>
              <a:gd name="T7" fmla="*/ 2147483646 h 580"/>
              <a:gd name="T8" fmla="*/ 2147483646 w 601"/>
              <a:gd name="T9" fmla="*/ 2147483646 h 580"/>
              <a:gd name="T10" fmla="*/ 2147483646 w 601"/>
              <a:gd name="T11" fmla="*/ 2147483646 h 580"/>
              <a:gd name="T12" fmla="*/ 2147483646 w 601"/>
              <a:gd name="T13" fmla="*/ 2147483646 h 580"/>
              <a:gd name="T14" fmla="*/ 2147483646 w 601"/>
              <a:gd name="T15" fmla="*/ 2147483646 h 580"/>
              <a:gd name="T16" fmla="*/ 2147483646 w 601"/>
              <a:gd name="T17" fmla="*/ 2147483646 h 580"/>
              <a:gd name="T18" fmla="*/ 2147483646 w 601"/>
              <a:gd name="T19" fmla="*/ 2147483646 h 580"/>
              <a:gd name="T20" fmla="*/ 2147483646 w 601"/>
              <a:gd name="T21" fmla="*/ 2147483646 h 580"/>
              <a:gd name="T22" fmla="*/ 2147483646 w 601"/>
              <a:gd name="T23" fmla="*/ 2147483646 h 580"/>
              <a:gd name="T24" fmla="*/ 2147483646 w 601"/>
              <a:gd name="T25" fmla="*/ 2147483646 h 580"/>
              <a:gd name="T26" fmla="*/ 2147483646 w 601"/>
              <a:gd name="T27" fmla="*/ 2147483646 h 580"/>
              <a:gd name="T28" fmla="*/ 2147483646 w 601"/>
              <a:gd name="T29" fmla="*/ 2147483646 h 580"/>
              <a:gd name="T30" fmla="*/ 2147483646 w 601"/>
              <a:gd name="T31" fmla="*/ 2147483646 h 580"/>
              <a:gd name="T32" fmla="*/ 2147483646 w 601"/>
              <a:gd name="T33" fmla="*/ 2147483646 h 580"/>
              <a:gd name="T34" fmla="*/ 2147483646 w 601"/>
              <a:gd name="T35" fmla="*/ 2147483646 h 580"/>
              <a:gd name="T36" fmla="*/ 2147483646 w 601"/>
              <a:gd name="T37" fmla="*/ 2147483646 h 580"/>
              <a:gd name="T38" fmla="*/ 2147483646 w 601"/>
              <a:gd name="T39" fmla="*/ 2147483646 h 580"/>
              <a:gd name="T40" fmla="*/ 2147483646 w 601"/>
              <a:gd name="T41" fmla="*/ 2147483646 h 580"/>
              <a:gd name="T42" fmla="*/ 2147483646 w 601"/>
              <a:gd name="T43" fmla="*/ 2147483646 h 580"/>
              <a:gd name="T44" fmla="*/ 0 w 601"/>
              <a:gd name="T45" fmla="*/ 2147483646 h 580"/>
              <a:gd name="T46" fmla="*/ 0 w 601"/>
              <a:gd name="T47" fmla="*/ 2147483646 h 580"/>
              <a:gd name="T48" fmla="*/ 2147483646 w 601"/>
              <a:gd name="T49" fmla="*/ 2147483646 h 580"/>
              <a:gd name="T50" fmla="*/ 2147483646 w 601"/>
              <a:gd name="T51" fmla="*/ 2147483646 h 580"/>
              <a:gd name="T52" fmla="*/ 2147483646 w 601"/>
              <a:gd name="T53" fmla="*/ 2147483646 h 580"/>
              <a:gd name="T54" fmla="*/ 2147483646 w 601"/>
              <a:gd name="T55" fmla="*/ 2147483646 h 580"/>
              <a:gd name="T56" fmla="*/ 2147483646 w 601"/>
              <a:gd name="T57" fmla="*/ 2147483646 h 580"/>
              <a:gd name="T58" fmla="*/ 2147483646 w 601"/>
              <a:gd name="T59" fmla="*/ 2147483646 h 580"/>
              <a:gd name="T60" fmla="*/ 2147483646 w 601"/>
              <a:gd name="T61" fmla="*/ 2147483646 h 580"/>
              <a:gd name="T62" fmla="*/ 2147483646 w 601"/>
              <a:gd name="T63" fmla="*/ 2147483646 h 580"/>
              <a:gd name="T64" fmla="*/ 2147483646 w 601"/>
              <a:gd name="T65" fmla="*/ 2147483646 h 580"/>
              <a:gd name="T66" fmla="*/ 2147483646 w 601"/>
              <a:gd name="T67" fmla="*/ 2147483646 h 580"/>
              <a:gd name="T68" fmla="*/ 2147483646 w 601"/>
              <a:gd name="T69" fmla="*/ 2147483646 h 580"/>
              <a:gd name="T70" fmla="*/ 2147483646 w 601"/>
              <a:gd name="T71" fmla="*/ 2147483646 h 58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01" h="580">
                <a:moveTo>
                  <a:pt x="572" y="516"/>
                </a:moveTo>
                <a:lnTo>
                  <a:pt x="572" y="516"/>
                </a:lnTo>
                <a:cubicBezTo>
                  <a:pt x="445" y="516"/>
                  <a:pt x="445" y="516"/>
                  <a:pt x="445" y="516"/>
                </a:cubicBezTo>
                <a:cubicBezTo>
                  <a:pt x="459" y="537"/>
                  <a:pt x="459" y="537"/>
                  <a:pt x="459" y="537"/>
                </a:cubicBezTo>
                <a:cubicBezTo>
                  <a:pt x="466" y="537"/>
                  <a:pt x="466" y="544"/>
                  <a:pt x="466" y="551"/>
                </a:cubicBezTo>
                <a:cubicBezTo>
                  <a:pt x="466" y="572"/>
                  <a:pt x="459" y="579"/>
                  <a:pt x="438" y="579"/>
                </a:cubicBezTo>
                <a:cubicBezTo>
                  <a:pt x="431" y="579"/>
                  <a:pt x="424" y="579"/>
                  <a:pt x="424" y="572"/>
                </a:cubicBezTo>
                <a:cubicBezTo>
                  <a:pt x="353" y="509"/>
                  <a:pt x="353" y="509"/>
                  <a:pt x="353" y="509"/>
                </a:cubicBezTo>
                <a:cubicBezTo>
                  <a:pt x="346" y="502"/>
                  <a:pt x="346" y="494"/>
                  <a:pt x="346" y="487"/>
                </a:cubicBezTo>
                <a:cubicBezTo>
                  <a:pt x="346" y="480"/>
                  <a:pt x="346" y="473"/>
                  <a:pt x="353" y="466"/>
                </a:cubicBezTo>
                <a:cubicBezTo>
                  <a:pt x="424" y="403"/>
                  <a:pt x="424" y="403"/>
                  <a:pt x="424" y="403"/>
                </a:cubicBezTo>
                <a:cubicBezTo>
                  <a:pt x="424" y="396"/>
                  <a:pt x="431" y="396"/>
                  <a:pt x="438" y="396"/>
                </a:cubicBezTo>
                <a:cubicBezTo>
                  <a:pt x="459" y="396"/>
                  <a:pt x="466" y="403"/>
                  <a:pt x="466" y="424"/>
                </a:cubicBezTo>
                <a:cubicBezTo>
                  <a:pt x="466" y="431"/>
                  <a:pt x="466" y="438"/>
                  <a:pt x="459" y="438"/>
                </a:cubicBezTo>
                <a:cubicBezTo>
                  <a:pt x="445" y="459"/>
                  <a:pt x="445" y="459"/>
                  <a:pt x="445" y="459"/>
                </a:cubicBezTo>
                <a:cubicBezTo>
                  <a:pt x="572" y="459"/>
                  <a:pt x="572" y="459"/>
                  <a:pt x="572" y="459"/>
                </a:cubicBezTo>
                <a:cubicBezTo>
                  <a:pt x="586" y="459"/>
                  <a:pt x="600" y="473"/>
                  <a:pt x="600" y="487"/>
                </a:cubicBezTo>
                <a:cubicBezTo>
                  <a:pt x="600" y="502"/>
                  <a:pt x="586" y="516"/>
                  <a:pt x="572" y="516"/>
                </a:cubicBezTo>
                <a:close/>
                <a:moveTo>
                  <a:pt x="494" y="424"/>
                </a:moveTo>
                <a:lnTo>
                  <a:pt x="494" y="424"/>
                </a:lnTo>
                <a:cubicBezTo>
                  <a:pt x="494" y="417"/>
                  <a:pt x="494" y="410"/>
                  <a:pt x="494" y="403"/>
                </a:cubicBezTo>
                <a:cubicBezTo>
                  <a:pt x="501" y="403"/>
                  <a:pt x="508" y="403"/>
                  <a:pt x="522" y="410"/>
                </a:cubicBezTo>
                <a:cubicBezTo>
                  <a:pt x="537" y="417"/>
                  <a:pt x="544" y="424"/>
                  <a:pt x="551" y="431"/>
                </a:cubicBezTo>
                <a:cubicBezTo>
                  <a:pt x="494" y="431"/>
                  <a:pt x="494" y="431"/>
                  <a:pt x="494" y="431"/>
                </a:cubicBezTo>
                <a:lnTo>
                  <a:pt x="494" y="424"/>
                </a:lnTo>
                <a:close/>
                <a:moveTo>
                  <a:pt x="395" y="226"/>
                </a:moveTo>
                <a:lnTo>
                  <a:pt x="395" y="226"/>
                </a:lnTo>
                <a:cubicBezTo>
                  <a:pt x="388" y="275"/>
                  <a:pt x="367" y="296"/>
                  <a:pt x="367" y="296"/>
                </a:cubicBezTo>
                <a:cubicBezTo>
                  <a:pt x="367" y="353"/>
                  <a:pt x="367" y="353"/>
                  <a:pt x="367" y="353"/>
                </a:cubicBezTo>
                <a:cubicBezTo>
                  <a:pt x="367" y="353"/>
                  <a:pt x="374" y="353"/>
                  <a:pt x="409" y="374"/>
                </a:cubicBezTo>
                <a:lnTo>
                  <a:pt x="402" y="381"/>
                </a:lnTo>
                <a:cubicBezTo>
                  <a:pt x="332" y="445"/>
                  <a:pt x="332" y="445"/>
                  <a:pt x="332" y="445"/>
                </a:cubicBezTo>
                <a:cubicBezTo>
                  <a:pt x="325" y="459"/>
                  <a:pt x="318" y="473"/>
                  <a:pt x="318" y="487"/>
                </a:cubicBezTo>
                <a:cubicBezTo>
                  <a:pt x="318" y="502"/>
                  <a:pt x="325" y="516"/>
                  <a:pt x="332" y="530"/>
                </a:cubicBezTo>
                <a:cubicBezTo>
                  <a:pt x="388" y="579"/>
                  <a:pt x="388" y="579"/>
                  <a:pt x="388" y="579"/>
                </a:cubicBezTo>
                <a:cubicBezTo>
                  <a:pt x="28" y="579"/>
                  <a:pt x="28" y="579"/>
                  <a:pt x="28" y="579"/>
                </a:cubicBezTo>
                <a:cubicBezTo>
                  <a:pt x="7" y="579"/>
                  <a:pt x="0" y="572"/>
                  <a:pt x="0" y="551"/>
                </a:cubicBezTo>
                <a:cubicBezTo>
                  <a:pt x="0" y="551"/>
                  <a:pt x="0" y="452"/>
                  <a:pt x="70" y="410"/>
                </a:cubicBezTo>
                <a:cubicBezTo>
                  <a:pt x="120" y="388"/>
                  <a:pt x="98" y="410"/>
                  <a:pt x="162" y="381"/>
                </a:cubicBezTo>
                <a:cubicBezTo>
                  <a:pt x="219" y="360"/>
                  <a:pt x="233" y="353"/>
                  <a:pt x="233" y="353"/>
                </a:cubicBezTo>
                <a:cubicBezTo>
                  <a:pt x="233" y="296"/>
                  <a:pt x="233" y="296"/>
                  <a:pt x="233" y="296"/>
                </a:cubicBezTo>
                <a:cubicBezTo>
                  <a:pt x="233" y="296"/>
                  <a:pt x="211" y="275"/>
                  <a:pt x="204" y="226"/>
                </a:cubicBezTo>
                <a:cubicBezTo>
                  <a:pt x="190" y="233"/>
                  <a:pt x="183" y="212"/>
                  <a:pt x="183" y="198"/>
                </a:cubicBezTo>
                <a:cubicBezTo>
                  <a:pt x="183" y="183"/>
                  <a:pt x="176" y="148"/>
                  <a:pt x="197" y="148"/>
                </a:cubicBezTo>
                <a:cubicBezTo>
                  <a:pt x="190" y="127"/>
                  <a:pt x="190" y="99"/>
                  <a:pt x="190" y="92"/>
                </a:cubicBezTo>
                <a:cubicBezTo>
                  <a:pt x="190" y="49"/>
                  <a:pt x="233" y="0"/>
                  <a:pt x="296" y="0"/>
                </a:cubicBezTo>
                <a:cubicBezTo>
                  <a:pt x="374" y="0"/>
                  <a:pt x="402" y="49"/>
                  <a:pt x="409" y="92"/>
                </a:cubicBezTo>
                <a:cubicBezTo>
                  <a:pt x="409" y="99"/>
                  <a:pt x="409" y="127"/>
                  <a:pt x="402" y="148"/>
                </a:cubicBezTo>
                <a:cubicBezTo>
                  <a:pt x="424" y="148"/>
                  <a:pt x="417" y="183"/>
                  <a:pt x="409" y="198"/>
                </a:cubicBezTo>
                <a:cubicBezTo>
                  <a:pt x="409" y="212"/>
                  <a:pt x="409" y="233"/>
                  <a:pt x="395" y="226"/>
                </a:cubicBezTo>
                <a:close/>
                <a:moveTo>
                  <a:pt x="494" y="544"/>
                </a:moveTo>
                <a:lnTo>
                  <a:pt x="494" y="544"/>
                </a:lnTo>
                <a:cubicBezTo>
                  <a:pt x="572" y="544"/>
                  <a:pt x="572" y="544"/>
                  <a:pt x="572" y="544"/>
                </a:cubicBezTo>
                <a:cubicBezTo>
                  <a:pt x="579" y="544"/>
                  <a:pt x="593" y="544"/>
                  <a:pt x="600" y="537"/>
                </a:cubicBezTo>
                <a:cubicBezTo>
                  <a:pt x="600" y="544"/>
                  <a:pt x="600" y="551"/>
                  <a:pt x="600" y="551"/>
                </a:cubicBezTo>
                <a:cubicBezTo>
                  <a:pt x="600" y="572"/>
                  <a:pt x="586" y="579"/>
                  <a:pt x="572" y="579"/>
                </a:cubicBezTo>
                <a:cubicBezTo>
                  <a:pt x="487" y="579"/>
                  <a:pt x="487" y="579"/>
                  <a:pt x="487" y="579"/>
                </a:cubicBezTo>
                <a:cubicBezTo>
                  <a:pt x="494" y="572"/>
                  <a:pt x="494" y="565"/>
                  <a:pt x="494" y="551"/>
                </a:cubicBezTo>
                <a:lnTo>
                  <a:pt x="494" y="54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55" name="Freeform 92"/>
          <p:cNvSpPr>
            <a:spLocks noChangeArrowheads="1"/>
          </p:cNvSpPr>
          <p:nvPr/>
        </p:nvSpPr>
        <p:spPr bwMode="auto">
          <a:xfrm rot="16200000">
            <a:off x="671164" y="1855594"/>
            <a:ext cx="253026" cy="242025"/>
          </a:xfrm>
          <a:custGeom>
            <a:avLst/>
            <a:gdLst>
              <a:gd name="T0" fmla="*/ 2147483646 w 609"/>
              <a:gd name="T1" fmla="*/ 2147483646 h 580"/>
              <a:gd name="T2" fmla="*/ 2147483646 w 609"/>
              <a:gd name="T3" fmla="*/ 2147483646 h 580"/>
              <a:gd name="T4" fmla="*/ 2147483646 w 609"/>
              <a:gd name="T5" fmla="*/ 2147483646 h 580"/>
              <a:gd name="T6" fmla="*/ 2147483646 w 609"/>
              <a:gd name="T7" fmla="*/ 2147483646 h 580"/>
              <a:gd name="T8" fmla="*/ 2147483646 w 609"/>
              <a:gd name="T9" fmla="*/ 2147483646 h 580"/>
              <a:gd name="T10" fmla="*/ 2147483646 w 609"/>
              <a:gd name="T11" fmla="*/ 2147483646 h 580"/>
              <a:gd name="T12" fmla="*/ 2147483646 w 609"/>
              <a:gd name="T13" fmla="*/ 2147483646 h 580"/>
              <a:gd name="T14" fmla="*/ 2147483646 w 609"/>
              <a:gd name="T15" fmla="*/ 2147483646 h 580"/>
              <a:gd name="T16" fmla="*/ 2147483646 w 609"/>
              <a:gd name="T17" fmla="*/ 2147483646 h 580"/>
              <a:gd name="T18" fmla="*/ 2147483646 w 609"/>
              <a:gd name="T19" fmla="*/ 2147483646 h 580"/>
              <a:gd name="T20" fmla="*/ 2147483646 w 609"/>
              <a:gd name="T21" fmla="*/ 2147483646 h 580"/>
              <a:gd name="T22" fmla="*/ 2147483646 w 609"/>
              <a:gd name="T23" fmla="*/ 2147483646 h 580"/>
              <a:gd name="T24" fmla="*/ 2147483646 w 609"/>
              <a:gd name="T25" fmla="*/ 2147483646 h 580"/>
              <a:gd name="T26" fmla="*/ 2147483646 w 609"/>
              <a:gd name="T27" fmla="*/ 2147483646 h 580"/>
              <a:gd name="T28" fmla="*/ 2147483646 w 609"/>
              <a:gd name="T29" fmla="*/ 2147483646 h 580"/>
              <a:gd name="T30" fmla="*/ 2147483646 w 609"/>
              <a:gd name="T31" fmla="*/ 2147483646 h 580"/>
              <a:gd name="T32" fmla="*/ 2147483646 w 609"/>
              <a:gd name="T33" fmla="*/ 2147483646 h 580"/>
              <a:gd name="T34" fmla="*/ 2147483646 w 609"/>
              <a:gd name="T35" fmla="*/ 2147483646 h 580"/>
              <a:gd name="T36" fmla="*/ 2147483646 w 609"/>
              <a:gd name="T37" fmla="*/ 2147483646 h 580"/>
              <a:gd name="T38" fmla="*/ 2147483646 w 609"/>
              <a:gd name="T39" fmla="*/ 2147483646 h 580"/>
              <a:gd name="T40" fmla="*/ 2147483646 w 609"/>
              <a:gd name="T41" fmla="*/ 2147483646 h 580"/>
              <a:gd name="T42" fmla="*/ 2147483646 w 609"/>
              <a:gd name="T43" fmla="*/ 2147483646 h 580"/>
              <a:gd name="T44" fmla="*/ 2147483646 w 609"/>
              <a:gd name="T45" fmla="*/ 2147483646 h 580"/>
              <a:gd name="T46" fmla="*/ 2147483646 w 609"/>
              <a:gd name="T47" fmla="*/ 2147483646 h 580"/>
              <a:gd name="T48" fmla="*/ 2147483646 w 609"/>
              <a:gd name="T49" fmla="*/ 2147483646 h 580"/>
              <a:gd name="T50" fmla="*/ 2147483646 w 609"/>
              <a:gd name="T51" fmla="*/ 2147483646 h 580"/>
              <a:gd name="T52" fmla="*/ 2147483646 w 609"/>
              <a:gd name="T53" fmla="*/ 2147483646 h 580"/>
              <a:gd name="T54" fmla="*/ 2147483646 w 609"/>
              <a:gd name="T55" fmla="*/ 2147483646 h 580"/>
              <a:gd name="T56" fmla="*/ 2147483646 w 609"/>
              <a:gd name="T57" fmla="*/ 2147483646 h 580"/>
              <a:gd name="T58" fmla="*/ 2147483646 w 609"/>
              <a:gd name="T59" fmla="*/ 2147483646 h 580"/>
              <a:gd name="T60" fmla="*/ 2147483646 w 609"/>
              <a:gd name="T61" fmla="*/ 2147483646 h 580"/>
              <a:gd name="T62" fmla="*/ 2147483646 w 609"/>
              <a:gd name="T63" fmla="*/ 2147483646 h 580"/>
              <a:gd name="T64" fmla="*/ 2147483646 w 609"/>
              <a:gd name="T65" fmla="*/ 2147483646 h 580"/>
              <a:gd name="T66" fmla="*/ 0 w 609"/>
              <a:gd name="T67" fmla="*/ 2147483646 h 580"/>
              <a:gd name="T68" fmla="*/ 0 w 609"/>
              <a:gd name="T69" fmla="*/ 2147483646 h 580"/>
              <a:gd name="T70" fmla="*/ 0 w 609"/>
              <a:gd name="T71" fmla="*/ 2147483646 h 580"/>
              <a:gd name="T72" fmla="*/ 2147483646 w 609"/>
              <a:gd name="T73" fmla="*/ 2147483646 h 580"/>
              <a:gd name="T74" fmla="*/ 2147483646 w 609"/>
              <a:gd name="T75" fmla="*/ 2147483646 h 580"/>
              <a:gd name="T76" fmla="*/ 2147483646 w 609"/>
              <a:gd name="T77" fmla="*/ 2147483646 h 580"/>
              <a:gd name="T78" fmla="*/ 2147483646 w 609"/>
              <a:gd name="T79" fmla="*/ 2147483646 h 580"/>
              <a:gd name="T80" fmla="*/ 2147483646 w 609"/>
              <a:gd name="T81" fmla="*/ 2147483646 h 580"/>
              <a:gd name="T82" fmla="*/ 2147483646 w 609"/>
              <a:gd name="T83" fmla="*/ 2147483646 h 580"/>
              <a:gd name="T84" fmla="*/ 2147483646 w 609"/>
              <a:gd name="T85" fmla="*/ 2147483646 h 580"/>
              <a:gd name="T86" fmla="*/ 2147483646 w 609"/>
              <a:gd name="T87" fmla="*/ 2147483646 h 580"/>
              <a:gd name="T88" fmla="*/ 2147483646 w 609"/>
              <a:gd name="T89" fmla="*/ 0 h 580"/>
              <a:gd name="T90" fmla="*/ 2147483646 w 609"/>
              <a:gd name="T91" fmla="*/ 2147483646 h 580"/>
              <a:gd name="T92" fmla="*/ 2147483646 w 609"/>
              <a:gd name="T93" fmla="*/ 2147483646 h 580"/>
              <a:gd name="T94" fmla="*/ 2147483646 w 609"/>
              <a:gd name="T95" fmla="*/ 2147483646 h 580"/>
              <a:gd name="T96" fmla="*/ 2147483646 w 609"/>
              <a:gd name="T97" fmla="*/ 2147483646 h 580"/>
              <a:gd name="T98" fmla="*/ 2147483646 w 609"/>
              <a:gd name="T99" fmla="*/ 2147483646 h 580"/>
              <a:gd name="T100" fmla="*/ 2147483646 w 609"/>
              <a:gd name="T101" fmla="*/ 2147483646 h 580"/>
              <a:gd name="T102" fmla="*/ 2147483646 w 609"/>
              <a:gd name="T103" fmla="*/ 2147483646 h 580"/>
              <a:gd name="T104" fmla="*/ 2147483646 w 609"/>
              <a:gd name="T105" fmla="*/ 2147483646 h 580"/>
              <a:gd name="T106" fmla="*/ 2147483646 w 609"/>
              <a:gd name="T107" fmla="*/ 2147483646 h 58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609" h="580">
                <a:moveTo>
                  <a:pt x="559" y="494"/>
                </a:moveTo>
                <a:lnTo>
                  <a:pt x="559" y="494"/>
                </a:lnTo>
                <a:cubicBezTo>
                  <a:pt x="594" y="537"/>
                  <a:pt x="594" y="537"/>
                  <a:pt x="594" y="537"/>
                </a:cubicBezTo>
                <a:cubicBezTo>
                  <a:pt x="601" y="537"/>
                  <a:pt x="608" y="544"/>
                  <a:pt x="608" y="551"/>
                </a:cubicBezTo>
                <a:cubicBezTo>
                  <a:pt x="608" y="572"/>
                  <a:pt x="594" y="579"/>
                  <a:pt x="580" y="579"/>
                </a:cubicBezTo>
                <a:cubicBezTo>
                  <a:pt x="573" y="579"/>
                  <a:pt x="566" y="579"/>
                  <a:pt x="559" y="572"/>
                </a:cubicBezTo>
                <a:cubicBezTo>
                  <a:pt x="523" y="537"/>
                  <a:pt x="523" y="537"/>
                  <a:pt x="523" y="537"/>
                </a:cubicBezTo>
                <a:cubicBezTo>
                  <a:pt x="481" y="572"/>
                  <a:pt x="481" y="572"/>
                  <a:pt x="481" y="572"/>
                </a:cubicBezTo>
                <a:cubicBezTo>
                  <a:pt x="481" y="579"/>
                  <a:pt x="474" y="579"/>
                  <a:pt x="467" y="579"/>
                </a:cubicBezTo>
                <a:cubicBezTo>
                  <a:pt x="446" y="579"/>
                  <a:pt x="439" y="572"/>
                  <a:pt x="439" y="551"/>
                </a:cubicBezTo>
                <a:cubicBezTo>
                  <a:pt x="439" y="544"/>
                  <a:pt x="439" y="537"/>
                  <a:pt x="446" y="537"/>
                </a:cubicBezTo>
                <a:cubicBezTo>
                  <a:pt x="481" y="494"/>
                  <a:pt x="481" y="494"/>
                  <a:pt x="481" y="494"/>
                </a:cubicBezTo>
                <a:cubicBezTo>
                  <a:pt x="446" y="459"/>
                  <a:pt x="446" y="459"/>
                  <a:pt x="446" y="459"/>
                </a:cubicBezTo>
                <a:cubicBezTo>
                  <a:pt x="439" y="452"/>
                  <a:pt x="439" y="445"/>
                  <a:pt x="439" y="438"/>
                </a:cubicBezTo>
                <a:cubicBezTo>
                  <a:pt x="439" y="424"/>
                  <a:pt x="446" y="410"/>
                  <a:pt x="467" y="410"/>
                </a:cubicBezTo>
                <a:cubicBezTo>
                  <a:pt x="474" y="410"/>
                  <a:pt x="481" y="417"/>
                  <a:pt x="481" y="424"/>
                </a:cubicBezTo>
                <a:cubicBezTo>
                  <a:pt x="523" y="459"/>
                  <a:pt x="523" y="459"/>
                  <a:pt x="523" y="459"/>
                </a:cubicBezTo>
                <a:cubicBezTo>
                  <a:pt x="559" y="424"/>
                  <a:pt x="559" y="424"/>
                  <a:pt x="559" y="424"/>
                </a:cubicBezTo>
                <a:cubicBezTo>
                  <a:pt x="566" y="417"/>
                  <a:pt x="573" y="410"/>
                  <a:pt x="580" y="410"/>
                </a:cubicBezTo>
                <a:cubicBezTo>
                  <a:pt x="594" y="410"/>
                  <a:pt x="608" y="424"/>
                  <a:pt x="608" y="438"/>
                </a:cubicBezTo>
                <a:cubicBezTo>
                  <a:pt x="608" y="445"/>
                  <a:pt x="601" y="452"/>
                  <a:pt x="594" y="459"/>
                </a:cubicBezTo>
                <a:lnTo>
                  <a:pt x="559" y="494"/>
                </a:lnTo>
                <a:close/>
                <a:moveTo>
                  <a:pt x="410" y="438"/>
                </a:moveTo>
                <a:lnTo>
                  <a:pt x="410" y="438"/>
                </a:lnTo>
                <a:cubicBezTo>
                  <a:pt x="410" y="459"/>
                  <a:pt x="417" y="473"/>
                  <a:pt x="424" y="480"/>
                </a:cubicBezTo>
                <a:cubicBezTo>
                  <a:pt x="439" y="494"/>
                  <a:pt x="439" y="494"/>
                  <a:pt x="439" y="494"/>
                </a:cubicBezTo>
                <a:cubicBezTo>
                  <a:pt x="424" y="516"/>
                  <a:pt x="424" y="516"/>
                  <a:pt x="424" y="516"/>
                </a:cubicBezTo>
                <a:cubicBezTo>
                  <a:pt x="417" y="523"/>
                  <a:pt x="410" y="537"/>
                  <a:pt x="410" y="551"/>
                </a:cubicBezTo>
                <a:cubicBezTo>
                  <a:pt x="410" y="565"/>
                  <a:pt x="410" y="572"/>
                  <a:pt x="417" y="579"/>
                </a:cubicBezTo>
                <a:cubicBezTo>
                  <a:pt x="29" y="579"/>
                  <a:pt x="29" y="579"/>
                  <a:pt x="29" y="579"/>
                </a:cubicBezTo>
                <a:cubicBezTo>
                  <a:pt x="15" y="579"/>
                  <a:pt x="0" y="572"/>
                  <a:pt x="0" y="551"/>
                </a:cubicBezTo>
                <a:cubicBezTo>
                  <a:pt x="0" y="551"/>
                  <a:pt x="0" y="452"/>
                  <a:pt x="78" y="410"/>
                </a:cubicBezTo>
                <a:cubicBezTo>
                  <a:pt x="128" y="388"/>
                  <a:pt x="106" y="410"/>
                  <a:pt x="163" y="381"/>
                </a:cubicBezTo>
                <a:cubicBezTo>
                  <a:pt x="226" y="360"/>
                  <a:pt x="241" y="353"/>
                  <a:pt x="241" y="353"/>
                </a:cubicBezTo>
                <a:cubicBezTo>
                  <a:pt x="241" y="296"/>
                  <a:pt x="241" y="296"/>
                  <a:pt x="241" y="296"/>
                </a:cubicBezTo>
                <a:cubicBezTo>
                  <a:pt x="241" y="296"/>
                  <a:pt x="219" y="275"/>
                  <a:pt x="212" y="226"/>
                </a:cubicBezTo>
                <a:cubicBezTo>
                  <a:pt x="198" y="233"/>
                  <a:pt x="191" y="212"/>
                  <a:pt x="191" y="198"/>
                </a:cubicBezTo>
                <a:cubicBezTo>
                  <a:pt x="191" y="183"/>
                  <a:pt x="184" y="148"/>
                  <a:pt x="198" y="148"/>
                </a:cubicBezTo>
                <a:cubicBezTo>
                  <a:pt x="198" y="127"/>
                  <a:pt x="191" y="99"/>
                  <a:pt x="198" y="92"/>
                </a:cubicBezTo>
                <a:cubicBezTo>
                  <a:pt x="198" y="49"/>
                  <a:pt x="241" y="0"/>
                  <a:pt x="304" y="0"/>
                </a:cubicBezTo>
                <a:cubicBezTo>
                  <a:pt x="382" y="0"/>
                  <a:pt x="410" y="49"/>
                  <a:pt x="417" y="92"/>
                </a:cubicBezTo>
                <a:cubicBezTo>
                  <a:pt x="417" y="99"/>
                  <a:pt x="410" y="127"/>
                  <a:pt x="410" y="148"/>
                </a:cubicBezTo>
                <a:cubicBezTo>
                  <a:pt x="424" y="148"/>
                  <a:pt x="417" y="183"/>
                  <a:pt x="417" y="198"/>
                </a:cubicBezTo>
                <a:cubicBezTo>
                  <a:pt x="417" y="212"/>
                  <a:pt x="410" y="233"/>
                  <a:pt x="396" y="226"/>
                </a:cubicBezTo>
                <a:cubicBezTo>
                  <a:pt x="389" y="275"/>
                  <a:pt x="368" y="296"/>
                  <a:pt x="368" y="296"/>
                </a:cubicBezTo>
                <a:cubicBezTo>
                  <a:pt x="368" y="353"/>
                  <a:pt x="368" y="353"/>
                  <a:pt x="368" y="353"/>
                </a:cubicBezTo>
                <a:cubicBezTo>
                  <a:pt x="368" y="353"/>
                  <a:pt x="382" y="360"/>
                  <a:pt x="446" y="381"/>
                </a:cubicBezTo>
                <a:cubicBezTo>
                  <a:pt x="446" y="381"/>
                  <a:pt x="446" y="388"/>
                  <a:pt x="453" y="388"/>
                </a:cubicBezTo>
                <a:cubicBezTo>
                  <a:pt x="424" y="396"/>
                  <a:pt x="410" y="417"/>
                  <a:pt x="410" y="438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57" name="Freeform 93"/>
          <p:cNvSpPr>
            <a:spLocks noChangeArrowheads="1"/>
          </p:cNvSpPr>
          <p:nvPr/>
        </p:nvSpPr>
        <p:spPr bwMode="auto">
          <a:xfrm rot="20700000" flipH="1">
            <a:off x="2270869" y="1222662"/>
            <a:ext cx="342123" cy="329637"/>
          </a:xfrm>
          <a:custGeom>
            <a:avLst/>
            <a:gdLst>
              <a:gd name="T0" fmla="*/ 2147483646 w 602"/>
              <a:gd name="T1" fmla="*/ 2147483646 h 580"/>
              <a:gd name="T2" fmla="*/ 2147483646 w 602"/>
              <a:gd name="T3" fmla="*/ 2147483646 h 580"/>
              <a:gd name="T4" fmla="*/ 2147483646 w 602"/>
              <a:gd name="T5" fmla="*/ 2147483646 h 580"/>
              <a:gd name="T6" fmla="*/ 2147483646 w 602"/>
              <a:gd name="T7" fmla="*/ 2147483646 h 580"/>
              <a:gd name="T8" fmla="*/ 2147483646 w 602"/>
              <a:gd name="T9" fmla="*/ 2147483646 h 580"/>
              <a:gd name="T10" fmla="*/ 2147483646 w 602"/>
              <a:gd name="T11" fmla="*/ 2147483646 h 580"/>
              <a:gd name="T12" fmla="*/ 2147483646 w 602"/>
              <a:gd name="T13" fmla="*/ 2147483646 h 580"/>
              <a:gd name="T14" fmla="*/ 2147483646 w 602"/>
              <a:gd name="T15" fmla="*/ 2147483646 h 580"/>
              <a:gd name="T16" fmla="*/ 2147483646 w 602"/>
              <a:gd name="T17" fmla="*/ 2147483646 h 580"/>
              <a:gd name="T18" fmla="*/ 2147483646 w 602"/>
              <a:gd name="T19" fmla="*/ 2147483646 h 580"/>
              <a:gd name="T20" fmla="*/ 2147483646 w 602"/>
              <a:gd name="T21" fmla="*/ 2147483646 h 580"/>
              <a:gd name="T22" fmla="*/ 2147483646 w 602"/>
              <a:gd name="T23" fmla="*/ 2147483646 h 580"/>
              <a:gd name="T24" fmla="*/ 2147483646 w 602"/>
              <a:gd name="T25" fmla="*/ 2147483646 h 580"/>
              <a:gd name="T26" fmla="*/ 2147483646 w 602"/>
              <a:gd name="T27" fmla="*/ 2147483646 h 580"/>
              <a:gd name="T28" fmla="*/ 2147483646 w 602"/>
              <a:gd name="T29" fmla="*/ 2147483646 h 580"/>
              <a:gd name="T30" fmla="*/ 2147483646 w 602"/>
              <a:gd name="T31" fmla="*/ 2147483646 h 580"/>
              <a:gd name="T32" fmla="*/ 2147483646 w 602"/>
              <a:gd name="T33" fmla="*/ 2147483646 h 580"/>
              <a:gd name="T34" fmla="*/ 2147483646 w 602"/>
              <a:gd name="T35" fmla="*/ 2147483646 h 580"/>
              <a:gd name="T36" fmla="*/ 2147483646 w 602"/>
              <a:gd name="T37" fmla="*/ 2147483646 h 580"/>
              <a:gd name="T38" fmla="*/ 2147483646 w 602"/>
              <a:gd name="T39" fmla="*/ 2147483646 h 580"/>
              <a:gd name="T40" fmla="*/ 2147483646 w 602"/>
              <a:gd name="T41" fmla="*/ 2147483646 h 580"/>
              <a:gd name="T42" fmla="*/ 2147483646 w 602"/>
              <a:gd name="T43" fmla="*/ 2147483646 h 580"/>
              <a:gd name="T44" fmla="*/ 2147483646 w 602"/>
              <a:gd name="T45" fmla="*/ 2147483646 h 580"/>
              <a:gd name="T46" fmla="*/ 0 w 602"/>
              <a:gd name="T47" fmla="*/ 2147483646 h 580"/>
              <a:gd name="T48" fmla="*/ 0 w 602"/>
              <a:gd name="T49" fmla="*/ 2147483646 h 580"/>
              <a:gd name="T50" fmla="*/ 0 w 602"/>
              <a:gd name="T51" fmla="*/ 2147483646 h 580"/>
              <a:gd name="T52" fmla="*/ 2147483646 w 602"/>
              <a:gd name="T53" fmla="*/ 2147483646 h 580"/>
              <a:gd name="T54" fmla="*/ 2147483646 w 602"/>
              <a:gd name="T55" fmla="*/ 2147483646 h 580"/>
              <a:gd name="T56" fmla="*/ 2147483646 w 602"/>
              <a:gd name="T57" fmla="*/ 2147483646 h 580"/>
              <a:gd name="T58" fmla="*/ 2147483646 w 602"/>
              <a:gd name="T59" fmla="*/ 2147483646 h 580"/>
              <a:gd name="T60" fmla="*/ 2147483646 w 602"/>
              <a:gd name="T61" fmla="*/ 2147483646 h 580"/>
              <a:gd name="T62" fmla="*/ 2147483646 w 602"/>
              <a:gd name="T63" fmla="*/ 2147483646 h 580"/>
              <a:gd name="T64" fmla="*/ 2147483646 w 602"/>
              <a:gd name="T65" fmla="*/ 2147483646 h 580"/>
              <a:gd name="T66" fmla="*/ 2147483646 w 602"/>
              <a:gd name="T67" fmla="*/ 2147483646 h 580"/>
              <a:gd name="T68" fmla="*/ 2147483646 w 602"/>
              <a:gd name="T69" fmla="*/ 0 h 580"/>
              <a:gd name="T70" fmla="*/ 2147483646 w 602"/>
              <a:gd name="T71" fmla="*/ 2147483646 h 580"/>
              <a:gd name="T72" fmla="*/ 2147483646 w 602"/>
              <a:gd name="T73" fmla="*/ 2147483646 h 580"/>
              <a:gd name="T74" fmla="*/ 2147483646 w 602"/>
              <a:gd name="T75" fmla="*/ 2147483646 h 580"/>
              <a:gd name="T76" fmla="*/ 2147483646 w 602"/>
              <a:gd name="T77" fmla="*/ 2147483646 h 580"/>
              <a:gd name="T78" fmla="*/ 2147483646 w 602"/>
              <a:gd name="T79" fmla="*/ 2147483646 h 580"/>
              <a:gd name="T80" fmla="*/ 2147483646 w 602"/>
              <a:gd name="T81" fmla="*/ 2147483646 h 580"/>
              <a:gd name="T82" fmla="*/ 2147483646 w 602"/>
              <a:gd name="T83" fmla="*/ 2147483646 h 580"/>
              <a:gd name="T84" fmla="*/ 2147483646 w 602"/>
              <a:gd name="T85" fmla="*/ 2147483646 h 580"/>
              <a:gd name="T86" fmla="*/ 2147483646 w 602"/>
              <a:gd name="T87" fmla="*/ 2147483646 h 580"/>
              <a:gd name="T88" fmla="*/ 2147483646 w 602"/>
              <a:gd name="T89" fmla="*/ 2147483646 h 580"/>
              <a:gd name="T90" fmla="*/ 2147483646 w 602"/>
              <a:gd name="T91" fmla="*/ 2147483646 h 580"/>
              <a:gd name="T92" fmla="*/ 2147483646 w 602"/>
              <a:gd name="T93" fmla="*/ 2147483646 h 580"/>
              <a:gd name="T94" fmla="*/ 2147483646 w 602"/>
              <a:gd name="T95" fmla="*/ 2147483646 h 580"/>
              <a:gd name="T96" fmla="*/ 2147483646 w 602"/>
              <a:gd name="T97" fmla="*/ 2147483646 h 580"/>
              <a:gd name="T98" fmla="*/ 2147483646 w 602"/>
              <a:gd name="T99" fmla="*/ 2147483646 h 580"/>
              <a:gd name="T100" fmla="*/ 2147483646 w 602"/>
              <a:gd name="T101" fmla="*/ 2147483646 h 580"/>
              <a:gd name="T102" fmla="*/ 2147483646 w 602"/>
              <a:gd name="T103" fmla="*/ 2147483646 h 580"/>
              <a:gd name="T104" fmla="*/ 2147483646 w 602"/>
              <a:gd name="T105" fmla="*/ 2147483646 h 580"/>
              <a:gd name="T106" fmla="*/ 2147483646 w 602"/>
              <a:gd name="T107" fmla="*/ 2147483646 h 580"/>
              <a:gd name="T108" fmla="*/ 2147483646 w 602"/>
              <a:gd name="T109" fmla="*/ 2147483646 h 58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602" h="580">
                <a:moveTo>
                  <a:pt x="516" y="551"/>
                </a:moveTo>
                <a:lnTo>
                  <a:pt x="516" y="551"/>
                </a:lnTo>
                <a:cubicBezTo>
                  <a:pt x="516" y="558"/>
                  <a:pt x="509" y="565"/>
                  <a:pt x="502" y="565"/>
                </a:cubicBezTo>
                <a:cubicBezTo>
                  <a:pt x="495" y="565"/>
                  <a:pt x="488" y="558"/>
                  <a:pt x="481" y="551"/>
                </a:cubicBezTo>
                <a:cubicBezTo>
                  <a:pt x="446" y="516"/>
                  <a:pt x="446" y="516"/>
                  <a:pt x="446" y="516"/>
                </a:cubicBezTo>
                <a:cubicBezTo>
                  <a:pt x="439" y="509"/>
                  <a:pt x="431" y="502"/>
                  <a:pt x="431" y="494"/>
                </a:cubicBezTo>
                <a:cubicBezTo>
                  <a:pt x="431" y="480"/>
                  <a:pt x="446" y="466"/>
                  <a:pt x="460" y="466"/>
                </a:cubicBezTo>
                <a:cubicBezTo>
                  <a:pt x="467" y="466"/>
                  <a:pt x="474" y="473"/>
                  <a:pt x="481" y="480"/>
                </a:cubicBezTo>
                <a:cubicBezTo>
                  <a:pt x="502" y="494"/>
                  <a:pt x="502" y="494"/>
                  <a:pt x="502" y="494"/>
                </a:cubicBezTo>
                <a:cubicBezTo>
                  <a:pt x="559" y="438"/>
                  <a:pt x="559" y="438"/>
                  <a:pt x="559" y="438"/>
                </a:cubicBezTo>
                <a:cubicBezTo>
                  <a:pt x="559" y="431"/>
                  <a:pt x="566" y="431"/>
                  <a:pt x="573" y="431"/>
                </a:cubicBezTo>
                <a:cubicBezTo>
                  <a:pt x="594" y="431"/>
                  <a:pt x="601" y="445"/>
                  <a:pt x="601" y="459"/>
                </a:cubicBezTo>
                <a:cubicBezTo>
                  <a:pt x="601" y="466"/>
                  <a:pt x="601" y="473"/>
                  <a:pt x="594" y="480"/>
                </a:cubicBezTo>
                <a:lnTo>
                  <a:pt x="516" y="551"/>
                </a:lnTo>
                <a:close/>
                <a:moveTo>
                  <a:pt x="502" y="452"/>
                </a:moveTo>
                <a:lnTo>
                  <a:pt x="502" y="452"/>
                </a:lnTo>
                <a:cubicBezTo>
                  <a:pt x="488" y="445"/>
                  <a:pt x="474" y="438"/>
                  <a:pt x="460" y="438"/>
                </a:cubicBezTo>
                <a:cubicBezTo>
                  <a:pt x="431" y="438"/>
                  <a:pt x="403" y="466"/>
                  <a:pt x="403" y="494"/>
                </a:cubicBezTo>
                <a:cubicBezTo>
                  <a:pt x="403" y="516"/>
                  <a:pt x="410" y="530"/>
                  <a:pt x="424" y="537"/>
                </a:cubicBezTo>
                <a:cubicBezTo>
                  <a:pt x="460" y="572"/>
                  <a:pt x="460" y="572"/>
                  <a:pt x="460" y="572"/>
                </a:cubicBezTo>
                <a:cubicBezTo>
                  <a:pt x="460" y="579"/>
                  <a:pt x="467" y="579"/>
                  <a:pt x="467" y="579"/>
                </a:cubicBezTo>
                <a:cubicBezTo>
                  <a:pt x="29" y="579"/>
                  <a:pt x="29" y="579"/>
                  <a:pt x="29" y="579"/>
                </a:cubicBezTo>
                <a:cubicBezTo>
                  <a:pt x="15" y="579"/>
                  <a:pt x="0" y="572"/>
                  <a:pt x="0" y="551"/>
                </a:cubicBezTo>
                <a:cubicBezTo>
                  <a:pt x="0" y="551"/>
                  <a:pt x="0" y="452"/>
                  <a:pt x="78" y="410"/>
                </a:cubicBezTo>
                <a:cubicBezTo>
                  <a:pt x="120" y="388"/>
                  <a:pt x="106" y="410"/>
                  <a:pt x="163" y="381"/>
                </a:cubicBezTo>
                <a:cubicBezTo>
                  <a:pt x="219" y="360"/>
                  <a:pt x="233" y="353"/>
                  <a:pt x="233" y="353"/>
                </a:cubicBezTo>
                <a:cubicBezTo>
                  <a:pt x="233" y="296"/>
                  <a:pt x="233" y="296"/>
                  <a:pt x="233" y="296"/>
                </a:cubicBezTo>
                <a:cubicBezTo>
                  <a:pt x="233" y="296"/>
                  <a:pt x="212" y="275"/>
                  <a:pt x="205" y="226"/>
                </a:cubicBezTo>
                <a:cubicBezTo>
                  <a:pt x="191" y="233"/>
                  <a:pt x="191" y="212"/>
                  <a:pt x="191" y="198"/>
                </a:cubicBezTo>
                <a:cubicBezTo>
                  <a:pt x="191" y="183"/>
                  <a:pt x="184" y="148"/>
                  <a:pt x="198" y="148"/>
                </a:cubicBezTo>
                <a:cubicBezTo>
                  <a:pt x="191" y="127"/>
                  <a:pt x="191" y="99"/>
                  <a:pt x="191" y="92"/>
                </a:cubicBezTo>
                <a:cubicBezTo>
                  <a:pt x="198" y="49"/>
                  <a:pt x="241" y="0"/>
                  <a:pt x="304" y="0"/>
                </a:cubicBezTo>
                <a:cubicBezTo>
                  <a:pt x="375" y="0"/>
                  <a:pt x="410" y="49"/>
                  <a:pt x="410" y="92"/>
                </a:cubicBezTo>
                <a:cubicBezTo>
                  <a:pt x="410" y="99"/>
                  <a:pt x="410" y="127"/>
                  <a:pt x="403" y="148"/>
                </a:cubicBezTo>
                <a:cubicBezTo>
                  <a:pt x="424" y="148"/>
                  <a:pt x="417" y="183"/>
                  <a:pt x="417" y="198"/>
                </a:cubicBezTo>
                <a:cubicBezTo>
                  <a:pt x="417" y="212"/>
                  <a:pt x="410" y="233"/>
                  <a:pt x="396" y="226"/>
                </a:cubicBezTo>
                <a:cubicBezTo>
                  <a:pt x="389" y="275"/>
                  <a:pt x="368" y="296"/>
                  <a:pt x="368" y="296"/>
                </a:cubicBezTo>
                <a:cubicBezTo>
                  <a:pt x="368" y="353"/>
                  <a:pt x="368" y="353"/>
                  <a:pt x="368" y="353"/>
                </a:cubicBezTo>
                <a:cubicBezTo>
                  <a:pt x="368" y="353"/>
                  <a:pt x="382" y="360"/>
                  <a:pt x="439" y="381"/>
                </a:cubicBezTo>
                <a:cubicBezTo>
                  <a:pt x="502" y="410"/>
                  <a:pt x="481" y="388"/>
                  <a:pt x="530" y="410"/>
                </a:cubicBezTo>
                <a:cubicBezTo>
                  <a:pt x="530" y="417"/>
                  <a:pt x="530" y="417"/>
                  <a:pt x="537" y="417"/>
                </a:cubicBezTo>
                <a:lnTo>
                  <a:pt x="502" y="452"/>
                </a:lnTo>
                <a:close/>
                <a:moveTo>
                  <a:pt x="601" y="516"/>
                </a:moveTo>
                <a:lnTo>
                  <a:pt x="601" y="516"/>
                </a:lnTo>
                <a:cubicBezTo>
                  <a:pt x="601" y="537"/>
                  <a:pt x="601" y="551"/>
                  <a:pt x="601" y="551"/>
                </a:cubicBezTo>
                <a:cubicBezTo>
                  <a:pt x="601" y="572"/>
                  <a:pt x="594" y="579"/>
                  <a:pt x="573" y="579"/>
                </a:cubicBezTo>
                <a:cubicBezTo>
                  <a:pt x="530" y="579"/>
                  <a:pt x="530" y="579"/>
                  <a:pt x="530" y="579"/>
                </a:cubicBezTo>
                <a:cubicBezTo>
                  <a:pt x="537" y="579"/>
                  <a:pt x="537" y="579"/>
                  <a:pt x="537" y="572"/>
                </a:cubicBezTo>
                <a:lnTo>
                  <a:pt x="601" y="51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65" name="Freeform 102"/>
          <p:cNvSpPr>
            <a:spLocks noChangeArrowheads="1"/>
          </p:cNvSpPr>
          <p:nvPr/>
        </p:nvSpPr>
        <p:spPr bwMode="auto">
          <a:xfrm rot="900000">
            <a:off x="751857" y="4596959"/>
            <a:ext cx="383635" cy="371648"/>
          </a:xfrm>
          <a:custGeom>
            <a:avLst/>
            <a:gdLst>
              <a:gd name="T0" fmla="*/ 2147483646 w 566"/>
              <a:gd name="T1" fmla="*/ 2147483646 h 545"/>
              <a:gd name="T2" fmla="*/ 2147483646 w 566"/>
              <a:gd name="T3" fmla="*/ 2147483646 h 545"/>
              <a:gd name="T4" fmla="*/ 2147483646 w 566"/>
              <a:gd name="T5" fmla="*/ 2147483646 h 545"/>
              <a:gd name="T6" fmla="*/ 2147483646 w 566"/>
              <a:gd name="T7" fmla="*/ 2147483646 h 545"/>
              <a:gd name="T8" fmla="*/ 2147483646 w 566"/>
              <a:gd name="T9" fmla="*/ 2147483646 h 545"/>
              <a:gd name="T10" fmla="*/ 2147483646 w 566"/>
              <a:gd name="T11" fmla="*/ 2147483646 h 545"/>
              <a:gd name="T12" fmla="*/ 2147483646 w 566"/>
              <a:gd name="T13" fmla="*/ 2147483646 h 545"/>
              <a:gd name="T14" fmla="*/ 2147483646 w 566"/>
              <a:gd name="T15" fmla="*/ 2147483646 h 545"/>
              <a:gd name="T16" fmla="*/ 2147483646 w 566"/>
              <a:gd name="T17" fmla="*/ 2147483646 h 545"/>
              <a:gd name="T18" fmla="*/ 2147483646 w 566"/>
              <a:gd name="T19" fmla="*/ 2147483646 h 545"/>
              <a:gd name="T20" fmla="*/ 2147483646 w 566"/>
              <a:gd name="T21" fmla="*/ 2147483646 h 545"/>
              <a:gd name="T22" fmla="*/ 0 w 566"/>
              <a:gd name="T23" fmla="*/ 2147483646 h 545"/>
              <a:gd name="T24" fmla="*/ 0 w 566"/>
              <a:gd name="T25" fmla="*/ 2147483646 h 545"/>
              <a:gd name="T26" fmla="*/ 2147483646 w 566"/>
              <a:gd name="T27" fmla="*/ 0 h 545"/>
              <a:gd name="T28" fmla="*/ 2147483646 w 566"/>
              <a:gd name="T29" fmla="*/ 2147483646 h 545"/>
              <a:gd name="T30" fmla="*/ 2147483646 w 566"/>
              <a:gd name="T31" fmla="*/ 2147483646 h 545"/>
              <a:gd name="T32" fmla="*/ 2147483646 w 566"/>
              <a:gd name="T33" fmla="*/ 2147483646 h 545"/>
              <a:gd name="T34" fmla="*/ 2147483646 w 566"/>
              <a:gd name="T35" fmla="*/ 0 h 545"/>
              <a:gd name="T36" fmla="*/ 2147483646 w 566"/>
              <a:gd name="T37" fmla="*/ 0 h 545"/>
              <a:gd name="T38" fmla="*/ 2147483646 w 566"/>
              <a:gd name="T39" fmla="*/ 0 h 545"/>
              <a:gd name="T40" fmla="*/ 2147483646 w 566"/>
              <a:gd name="T41" fmla="*/ 2147483646 h 545"/>
              <a:gd name="T42" fmla="*/ 2147483646 w 566"/>
              <a:gd name="T43" fmla="*/ 2147483646 h 545"/>
              <a:gd name="T44" fmla="*/ 2147483646 w 566"/>
              <a:gd name="T45" fmla="*/ 2147483646 h 545"/>
              <a:gd name="T46" fmla="*/ 2147483646 w 566"/>
              <a:gd name="T47" fmla="*/ 2147483646 h 545"/>
              <a:gd name="T48" fmla="*/ 2147483646 w 566"/>
              <a:gd name="T49" fmla="*/ 2147483646 h 545"/>
              <a:gd name="T50" fmla="*/ 2147483646 w 566"/>
              <a:gd name="T51" fmla="*/ 2147483646 h 545"/>
              <a:gd name="T52" fmla="*/ 2147483646 w 566"/>
              <a:gd name="T53" fmla="*/ 2147483646 h 545"/>
              <a:gd name="T54" fmla="*/ 2147483646 w 566"/>
              <a:gd name="T55" fmla="*/ 2147483646 h 545"/>
              <a:gd name="T56" fmla="*/ 2147483646 w 566"/>
              <a:gd name="T57" fmla="*/ 2147483646 h 545"/>
              <a:gd name="T58" fmla="*/ 2147483646 w 566"/>
              <a:gd name="T59" fmla="*/ 2147483646 h 545"/>
              <a:gd name="T60" fmla="*/ 2147483646 w 566"/>
              <a:gd name="T61" fmla="*/ 2147483646 h 545"/>
              <a:gd name="T62" fmla="*/ 2147483646 w 566"/>
              <a:gd name="T63" fmla="*/ 2147483646 h 545"/>
              <a:gd name="T64" fmla="*/ 2147483646 w 566"/>
              <a:gd name="T65" fmla="*/ 2147483646 h 545"/>
              <a:gd name="T66" fmla="*/ 2147483646 w 566"/>
              <a:gd name="T67" fmla="*/ 2147483646 h 545"/>
              <a:gd name="T68" fmla="*/ 2147483646 w 566"/>
              <a:gd name="T69" fmla="*/ 2147483646 h 545"/>
              <a:gd name="T70" fmla="*/ 2147483646 w 566"/>
              <a:gd name="T71" fmla="*/ 2147483646 h 545"/>
              <a:gd name="T72" fmla="*/ 2147483646 w 566"/>
              <a:gd name="T73" fmla="*/ 2147483646 h 545"/>
              <a:gd name="T74" fmla="*/ 2147483646 w 566"/>
              <a:gd name="T75" fmla="*/ 2147483646 h 545"/>
              <a:gd name="T76" fmla="*/ 2147483646 w 566"/>
              <a:gd name="T77" fmla="*/ 2147483646 h 545"/>
              <a:gd name="T78" fmla="*/ 2147483646 w 566"/>
              <a:gd name="T79" fmla="*/ 2147483646 h 545"/>
              <a:gd name="T80" fmla="*/ 2147483646 w 566"/>
              <a:gd name="T81" fmla="*/ 2147483646 h 545"/>
              <a:gd name="T82" fmla="*/ 2147483646 w 566"/>
              <a:gd name="T83" fmla="*/ 2147483646 h 545"/>
              <a:gd name="T84" fmla="*/ 2147483646 w 566"/>
              <a:gd name="T85" fmla="*/ 2147483646 h 545"/>
              <a:gd name="T86" fmla="*/ 2147483646 w 566"/>
              <a:gd name="T87" fmla="*/ 2147483646 h 545"/>
              <a:gd name="T88" fmla="*/ 2147483646 w 566"/>
              <a:gd name="T89" fmla="*/ 2147483646 h 545"/>
              <a:gd name="T90" fmla="*/ 2147483646 w 566"/>
              <a:gd name="T91" fmla="*/ 2147483646 h 545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566" h="545">
                <a:moveTo>
                  <a:pt x="565" y="516"/>
                </a:moveTo>
                <a:lnTo>
                  <a:pt x="565" y="516"/>
                </a:lnTo>
                <a:cubicBezTo>
                  <a:pt x="565" y="537"/>
                  <a:pt x="551" y="544"/>
                  <a:pt x="537" y="544"/>
                </a:cubicBezTo>
                <a:cubicBezTo>
                  <a:pt x="530" y="544"/>
                  <a:pt x="523" y="544"/>
                  <a:pt x="516" y="544"/>
                </a:cubicBezTo>
                <a:cubicBezTo>
                  <a:pt x="381" y="438"/>
                  <a:pt x="381" y="438"/>
                  <a:pt x="381" y="438"/>
                </a:cubicBezTo>
                <a:cubicBezTo>
                  <a:pt x="191" y="544"/>
                  <a:pt x="191" y="544"/>
                  <a:pt x="191" y="544"/>
                </a:cubicBezTo>
                <a:cubicBezTo>
                  <a:pt x="183" y="544"/>
                  <a:pt x="183" y="544"/>
                  <a:pt x="176" y="544"/>
                </a:cubicBezTo>
                <a:cubicBezTo>
                  <a:pt x="169" y="544"/>
                  <a:pt x="162" y="544"/>
                  <a:pt x="162" y="544"/>
                </a:cubicBezTo>
                <a:cubicBezTo>
                  <a:pt x="7" y="431"/>
                  <a:pt x="7" y="431"/>
                  <a:pt x="7" y="431"/>
                </a:cubicBezTo>
                <a:cubicBezTo>
                  <a:pt x="0" y="424"/>
                  <a:pt x="0" y="417"/>
                  <a:pt x="0" y="402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14"/>
                  <a:pt x="7" y="0"/>
                  <a:pt x="28" y="0"/>
                </a:cubicBezTo>
                <a:cubicBezTo>
                  <a:pt x="35" y="0"/>
                  <a:pt x="35" y="0"/>
                  <a:pt x="42" y="7"/>
                </a:cubicBezTo>
                <a:cubicBezTo>
                  <a:pt x="176" y="106"/>
                  <a:pt x="176" y="106"/>
                  <a:pt x="176" y="106"/>
                </a:cubicBezTo>
                <a:cubicBezTo>
                  <a:pt x="374" y="0"/>
                  <a:pt x="374" y="0"/>
                  <a:pt x="374" y="0"/>
                </a:cubicBezTo>
                <a:lnTo>
                  <a:pt x="381" y="0"/>
                </a:lnTo>
                <a:cubicBezTo>
                  <a:pt x="389" y="0"/>
                  <a:pt x="396" y="0"/>
                  <a:pt x="403" y="7"/>
                </a:cubicBezTo>
                <a:cubicBezTo>
                  <a:pt x="551" y="120"/>
                  <a:pt x="551" y="120"/>
                  <a:pt x="551" y="120"/>
                </a:cubicBezTo>
                <a:cubicBezTo>
                  <a:pt x="558" y="127"/>
                  <a:pt x="565" y="134"/>
                  <a:pt x="565" y="141"/>
                </a:cubicBezTo>
                <a:lnTo>
                  <a:pt x="565" y="516"/>
                </a:lnTo>
                <a:close/>
                <a:moveTo>
                  <a:pt x="148" y="459"/>
                </a:moveTo>
                <a:lnTo>
                  <a:pt x="148" y="459"/>
                </a:lnTo>
                <a:cubicBezTo>
                  <a:pt x="148" y="155"/>
                  <a:pt x="148" y="155"/>
                  <a:pt x="148" y="155"/>
                </a:cubicBezTo>
                <a:cubicBezTo>
                  <a:pt x="56" y="84"/>
                  <a:pt x="56" y="84"/>
                  <a:pt x="56" y="84"/>
                </a:cubicBezTo>
                <a:cubicBezTo>
                  <a:pt x="56" y="388"/>
                  <a:pt x="56" y="388"/>
                  <a:pt x="56" y="388"/>
                </a:cubicBezTo>
                <a:lnTo>
                  <a:pt x="148" y="459"/>
                </a:lnTo>
                <a:close/>
                <a:moveTo>
                  <a:pt x="353" y="77"/>
                </a:moveTo>
                <a:lnTo>
                  <a:pt x="353" y="77"/>
                </a:lnTo>
                <a:cubicBezTo>
                  <a:pt x="205" y="155"/>
                  <a:pt x="205" y="155"/>
                  <a:pt x="205" y="155"/>
                </a:cubicBezTo>
                <a:cubicBezTo>
                  <a:pt x="205" y="473"/>
                  <a:pt x="205" y="473"/>
                  <a:pt x="205" y="473"/>
                </a:cubicBezTo>
                <a:cubicBezTo>
                  <a:pt x="353" y="388"/>
                  <a:pt x="353" y="388"/>
                  <a:pt x="353" y="388"/>
                </a:cubicBezTo>
                <a:lnTo>
                  <a:pt x="353" y="77"/>
                </a:lnTo>
                <a:close/>
                <a:moveTo>
                  <a:pt x="509" y="155"/>
                </a:moveTo>
                <a:lnTo>
                  <a:pt x="509" y="155"/>
                </a:lnTo>
                <a:cubicBezTo>
                  <a:pt x="410" y="84"/>
                  <a:pt x="410" y="84"/>
                  <a:pt x="410" y="84"/>
                </a:cubicBezTo>
                <a:cubicBezTo>
                  <a:pt x="410" y="388"/>
                  <a:pt x="410" y="388"/>
                  <a:pt x="410" y="388"/>
                </a:cubicBezTo>
                <a:cubicBezTo>
                  <a:pt x="509" y="459"/>
                  <a:pt x="509" y="459"/>
                  <a:pt x="509" y="459"/>
                </a:cubicBezTo>
                <a:lnTo>
                  <a:pt x="509" y="155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67" name="Freeform 103"/>
          <p:cNvSpPr>
            <a:spLocks noChangeArrowheads="1"/>
          </p:cNvSpPr>
          <p:nvPr/>
        </p:nvSpPr>
        <p:spPr bwMode="auto">
          <a:xfrm rot="900000">
            <a:off x="6947247" y="1180697"/>
            <a:ext cx="339625" cy="342124"/>
          </a:xfrm>
          <a:custGeom>
            <a:avLst/>
            <a:gdLst>
              <a:gd name="T0" fmla="*/ 2147483646 w 601"/>
              <a:gd name="T1" fmla="*/ 2147483646 h 602"/>
              <a:gd name="T2" fmla="*/ 2147483646 w 601"/>
              <a:gd name="T3" fmla="*/ 2147483646 h 602"/>
              <a:gd name="T4" fmla="*/ 2147483646 w 601"/>
              <a:gd name="T5" fmla="*/ 2147483646 h 602"/>
              <a:gd name="T6" fmla="*/ 2147483646 w 601"/>
              <a:gd name="T7" fmla="*/ 2147483646 h 602"/>
              <a:gd name="T8" fmla="*/ 2147483646 w 601"/>
              <a:gd name="T9" fmla="*/ 2147483646 h 602"/>
              <a:gd name="T10" fmla="*/ 2147483646 w 601"/>
              <a:gd name="T11" fmla="*/ 2147483646 h 602"/>
              <a:gd name="T12" fmla="*/ 2147483646 w 601"/>
              <a:gd name="T13" fmla="*/ 2147483646 h 602"/>
              <a:gd name="T14" fmla="*/ 2147483646 w 601"/>
              <a:gd name="T15" fmla="*/ 2147483646 h 602"/>
              <a:gd name="T16" fmla="*/ 2147483646 w 601"/>
              <a:gd name="T17" fmla="*/ 2147483646 h 602"/>
              <a:gd name="T18" fmla="*/ 2147483646 w 601"/>
              <a:gd name="T19" fmla="*/ 2147483646 h 602"/>
              <a:gd name="T20" fmla="*/ 2147483646 w 601"/>
              <a:gd name="T21" fmla="*/ 2147483646 h 602"/>
              <a:gd name="T22" fmla="*/ 2147483646 w 601"/>
              <a:gd name="T23" fmla="*/ 2147483646 h 602"/>
              <a:gd name="T24" fmla="*/ 2147483646 w 601"/>
              <a:gd name="T25" fmla="*/ 2147483646 h 602"/>
              <a:gd name="T26" fmla="*/ 2147483646 w 601"/>
              <a:gd name="T27" fmla="*/ 2147483646 h 602"/>
              <a:gd name="T28" fmla="*/ 2147483646 w 601"/>
              <a:gd name="T29" fmla="*/ 2147483646 h 602"/>
              <a:gd name="T30" fmla="*/ 2147483646 w 601"/>
              <a:gd name="T31" fmla="*/ 2147483646 h 602"/>
              <a:gd name="T32" fmla="*/ 2147483646 w 601"/>
              <a:gd name="T33" fmla="*/ 2147483646 h 602"/>
              <a:gd name="T34" fmla="*/ 2147483646 w 601"/>
              <a:gd name="T35" fmla="*/ 2147483646 h 602"/>
              <a:gd name="T36" fmla="*/ 2147483646 w 601"/>
              <a:gd name="T37" fmla="*/ 2147483646 h 602"/>
              <a:gd name="T38" fmla="*/ 2147483646 w 601"/>
              <a:gd name="T39" fmla="*/ 2147483646 h 602"/>
              <a:gd name="T40" fmla="*/ 2147483646 w 601"/>
              <a:gd name="T41" fmla="*/ 2147483646 h 602"/>
              <a:gd name="T42" fmla="*/ 2147483646 w 601"/>
              <a:gd name="T43" fmla="*/ 2147483646 h 602"/>
              <a:gd name="T44" fmla="*/ 2147483646 w 601"/>
              <a:gd name="T45" fmla="*/ 2147483646 h 602"/>
              <a:gd name="T46" fmla="*/ 2147483646 w 601"/>
              <a:gd name="T47" fmla="*/ 2147483646 h 602"/>
              <a:gd name="T48" fmla="*/ 2147483646 w 601"/>
              <a:gd name="T49" fmla="*/ 2147483646 h 602"/>
              <a:gd name="T50" fmla="*/ 2147483646 w 601"/>
              <a:gd name="T51" fmla="*/ 2147483646 h 602"/>
              <a:gd name="T52" fmla="*/ 2147483646 w 601"/>
              <a:gd name="T53" fmla="*/ 2147483646 h 602"/>
              <a:gd name="T54" fmla="*/ 2147483646 w 601"/>
              <a:gd name="T55" fmla="*/ 2147483646 h 602"/>
              <a:gd name="T56" fmla="*/ 2147483646 w 601"/>
              <a:gd name="T57" fmla="*/ 2147483646 h 602"/>
              <a:gd name="T58" fmla="*/ 2147483646 w 601"/>
              <a:gd name="T59" fmla="*/ 2147483646 h 602"/>
              <a:gd name="T60" fmla="*/ 2147483646 w 601"/>
              <a:gd name="T61" fmla="*/ 2147483646 h 602"/>
              <a:gd name="T62" fmla="*/ 2147483646 w 601"/>
              <a:gd name="T63" fmla="*/ 2147483646 h 602"/>
              <a:gd name="T64" fmla="*/ 2147483646 w 601"/>
              <a:gd name="T65" fmla="*/ 2147483646 h 602"/>
              <a:gd name="T66" fmla="*/ 2147483646 w 601"/>
              <a:gd name="T67" fmla="*/ 2147483646 h 602"/>
              <a:gd name="T68" fmla="*/ 2147483646 w 601"/>
              <a:gd name="T69" fmla="*/ 2147483646 h 602"/>
              <a:gd name="T70" fmla="*/ 2147483646 w 601"/>
              <a:gd name="T71" fmla="*/ 2147483646 h 602"/>
              <a:gd name="T72" fmla="*/ 2147483646 w 601"/>
              <a:gd name="T73" fmla="*/ 2147483646 h 602"/>
              <a:gd name="T74" fmla="*/ 2147483646 w 601"/>
              <a:gd name="T75" fmla="*/ 2147483646 h 602"/>
              <a:gd name="T76" fmla="*/ 2147483646 w 601"/>
              <a:gd name="T77" fmla="*/ 2147483646 h 602"/>
              <a:gd name="T78" fmla="*/ 2147483646 w 601"/>
              <a:gd name="T79" fmla="*/ 2147483646 h 602"/>
              <a:gd name="T80" fmla="*/ 2147483646 w 601"/>
              <a:gd name="T81" fmla="*/ 2147483646 h 602"/>
              <a:gd name="T82" fmla="*/ 2147483646 w 601"/>
              <a:gd name="T83" fmla="*/ 2147483646 h 602"/>
              <a:gd name="T84" fmla="*/ 2147483646 w 601"/>
              <a:gd name="T85" fmla="*/ 2147483646 h 602"/>
              <a:gd name="T86" fmla="*/ 2147483646 w 601"/>
              <a:gd name="T87" fmla="*/ 2147483646 h 602"/>
              <a:gd name="T88" fmla="*/ 2147483646 w 601"/>
              <a:gd name="T89" fmla="*/ 2147483646 h 602"/>
              <a:gd name="T90" fmla="*/ 2147483646 w 601"/>
              <a:gd name="T91" fmla="*/ 2147483646 h 602"/>
              <a:gd name="T92" fmla="*/ 2147483646 w 601"/>
              <a:gd name="T93" fmla="*/ 2147483646 h 602"/>
              <a:gd name="T94" fmla="*/ 2147483646 w 601"/>
              <a:gd name="T95" fmla="*/ 2147483646 h 602"/>
              <a:gd name="T96" fmla="*/ 2147483646 w 601"/>
              <a:gd name="T97" fmla="*/ 2147483646 h 602"/>
              <a:gd name="T98" fmla="*/ 2147483646 w 601"/>
              <a:gd name="T99" fmla="*/ 2147483646 h 602"/>
              <a:gd name="T100" fmla="*/ 2147483646 w 601"/>
              <a:gd name="T101" fmla="*/ 2147483646 h 602"/>
              <a:gd name="T102" fmla="*/ 2147483646 w 601"/>
              <a:gd name="T103" fmla="*/ 2147483646 h 602"/>
              <a:gd name="T104" fmla="*/ 2147483646 w 601"/>
              <a:gd name="T105" fmla="*/ 2147483646 h 602"/>
              <a:gd name="T106" fmla="*/ 2147483646 w 601"/>
              <a:gd name="T107" fmla="*/ 2147483646 h 602"/>
              <a:gd name="T108" fmla="*/ 2147483646 w 601"/>
              <a:gd name="T109" fmla="*/ 2147483646 h 602"/>
              <a:gd name="T110" fmla="*/ 2147483646 w 601"/>
              <a:gd name="T111" fmla="*/ 2147483646 h 602"/>
              <a:gd name="T112" fmla="*/ 2147483646 w 601"/>
              <a:gd name="T113" fmla="*/ 2147483646 h 602"/>
              <a:gd name="T114" fmla="*/ 2147483646 w 601"/>
              <a:gd name="T115" fmla="*/ 2147483646 h 602"/>
              <a:gd name="T116" fmla="*/ 2147483646 w 601"/>
              <a:gd name="T117" fmla="*/ 2147483646 h 602"/>
              <a:gd name="T118" fmla="*/ 2147483646 w 601"/>
              <a:gd name="T119" fmla="*/ 2147483646 h 602"/>
              <a:gd name="T120" fmla="*/ 2147483646 w 601"/>
              <a:gd name="T121" fmla="*/ 2147483646 h 602"/>
              <a:gd name="T122" fmla="*/ 2147483646 w 601"/>
              <a:gd name="T123" fmla="*/ 2147483646 h 60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601" h="602">
                <a:moveTo>
                  <a:pt x="572" y="333"/>
                </a:moveTo>
                <a:lnTo>
                  <a:pt x="572" y="333"/>
                </a:lnTo>
                <a:cubicBezTo>
                  <a:pt x="494" y="333"/>
                  <a:pt x="494" y="333"/>
                  <a:pt x="494" y="333"/>
                </a:cubicBezTo>
                <a:cubicBezTo>
                  <a:pt x="480" y="333"/>
                  <a:pt x="466" y="318"/>
                  <a:pt x="466" y="304"/>
                </a:cubicBezTo>
                <a:cubicBezTo>
                  <a:pt x="466" y="283"/>
                  <a:pt x="480" y="276"/>
                  <a:pt x="494" y="276"/>
                </a:cubicBezTo>
                <a:cubicBezTo>
                  <a:pt x="572" y="276"/>
                  <a:pt x="572" y="276"/>
                  <a:pt x="572" y="276"/>
                </a:cubicBezTo>
                <a:cubicBezTo>
                  <a:pt x="586" y="276"/>
                  <a:pt x="600" y="283"/>
                  <a:pt x="600" y="304"/>
                </a:cubicBezTo>
                <a:cubicBezTo>
                  <a:pt x="600" y="318"/>
                  <a:pt x="586" y="333"/>
                  <a:pt x="572" y="333"/>
                </a:cubicBezTo>
                <a:close/>
                <a:moveTo>
                  <a:pt x="522" y="113"/>
                </a:moveTo>
                <a:lnTo>
                  <a:pt x="522" y="113"/>
                </a:lnTo>
                <a:cubicBezTo>
                  <a:pt x="473" y="163"/>
                  <a:pt x="473" y="163"/>
                  <a:pt x="473" y="163"/>
                </a:cubicBezTo>
                <a:cubicBezTo>
                  <a:pt x="459" y="177"/>
                  <a:pt x="459" y="177"/>
                  <a:pt x="459" y="177"/>
                </a:cubicBezTo>
                <a:cubicBezTo>
                  <a:pt x="452" y="184"/>
                  <a:pt x="445" y="191"/>
                  <a:pt x="438" y="191"/>
                </a:cubicBezTo>
                <a:cubicBezTo>
                  <a:pt x="424" y="191"/>
                  <a:pt x="409" y="177"/>
                  <a:pt x="409" y="163"/>
                </a:cubicBezTo>
                <a:cubicBezTo>
                  <a:pt x="409" y="156"/>
                  <a:pt x="417" y="149"/>
                  <a:pt x="424" y="142"/>
                </a:cubicBezTo>
                <a:cubicBezTo>
                  <a:pt x="438" y="128"/>
                  <a:pt x="438" y="128"/>
                  <a:pt x="438" y="128"/>
                </a:cubicBezTo>
                <a:cubicBezTo>
                  <a:pt x="487" y="78"/>
                  <a:pt x="487" y="78"/>
                  <a:pt x="487" y="78"/>
                </a:cubicBezTo>
                <a:cubicBezTo>
                  <a:pt x="494" y="71"/>
                  <a:pt x="501" y="64"/>
                  <a:pt x="508" y="64"/>
                </a:cubicBezTo>
                <a:cubicBezTo>
                  <a:pt x="522" y="64"/>
                  <a:pt x="537" y="78"/>
                  <a:pt x="537" y="92"/>
                </a:cubicBezTo>
                <a:cubicBezTo>
                  <a:pt x="537" y="99"/>
                  <a:pt x="530" y="106"/>
                  <a:pt x="522" y="113"/>
                </a:cubicBezTo>
                <a:close/>
                <a:moveTo>
                  <a:pt x="296" y="417"/>
                </a:moveTo>
                <a:lnTo>
                  <a:pt x="296" y="417"/>
                </a:lnTo>
                <a:cubicBezTo>
                  <a:pt x="254" y="417"/>
                  <a:pt x="219" y="389"/>
                  <a:pt x="197" y="361"/>
                </a:cubicBezTo>
                <a:cubicBezTo>
                  <a:pt x="190" y="333"/>
                  <a:pt x="190" y="333"/>
                  <a:pt x="190" y="333"/>
                </a:cubicBezTo>
                <a:cubicBezTo>
                  <a:pt x="190" y="318"/>
                  <a:pt x="183" y="311"/>
                  <a:pt x="183" y="304"/>
                </a:cubicBezTo>
                <a:cubicBezTo>
                  <a:pt x="183" y="241"/>
                  <a:pt x="233" y="191"/>
                  <a:pt x="296" y="191"/>
                </a:cubicBezTo>
                <a:cubicBezTo>
                  <a:pt x="360" y="191"/>
                  <a:pt x="409" y="241"/>
                  <a:pt x="409" y="304"/>
                </a:cubicBezTo>
                <a:cubicBezTo>
                  <a:pt x="409" y="368"/>
                  <a:pt x="360" y="417"/>
                  <a:pt x="296" y="417"/>
                </a:cubicBezTo>
                <a:close/>
                <a:moveTo>
                  <a:pt x="296" y="248"/>
                </a:moveTo>
                <a:lnTo>
                  <a:pt x="296" y="248"/>
                </a:lnTo>
                <a:cubicBezTo>
                  <a:pt x="268" y="248"/>
                  <a:pt x="240" y="269"/>
                  <a:pt x="240" y="304"/>
                </a:cubicBezTo>
                <a:cubicBezTo>
                  <a:pt x="240" y="333"/>
                  <a:pt x="268" y="361"/>
                  <a:pt x="296" y="361"/>
                </a:cubicBezTo>
                <a:cubicBezTo>
                  <a:pt x="332" y="361"/>
                  <a:pt x="353" y="333"/>
                  <a:pt x="353" y="304"/>
                </a:cubicBezTo>
                <a:cubicBezTo>
                  <a:pt x="353" y="269"/>
                  <a:pt x="332" y="248"/>
                  <a:pt x="296" y="248"/>
                </a:cubicBezTo>
                <a:close/>
                <a:moveTo>
                  <a:pt x="296" y="135"/>
                </a:moveTo>
                <a:lnTo>
                  <a:pt x="296" y="135"/>
                </a:lnTo>
                <a:cubicBezTo>
                  <a:pt x="282" y="135"/>
                  <a:pt x="268" y="120"/>
                  <a:pt x="268" y="106"/>
                </a:cubicBezTo>
                <a:cubicBezTo>
                  <a:pt x="268" y="29"/>
                  <a:pt x="268" y="29"/>
                  <a:pt x="268" y="29"/>
                </a:cubicBezTo>
                <a:cubicBezTo>
                  <a:pt x="268" y="15"/>
                  <a:pt x="282" y="0"/>
                  <a:pt x="296" y="0"/>
                </a:cubicBezTo>
                <a:cubicBezTo>
                  <a:pt x="318" y="0"/>
                  <a:pt x="325" y="15"/>
                  <a:pt x="325" y="29"/>
                </a:cubicBezTo>
                <a:cubicBezTo>
                  <a:pt x="325" y="106"/>
                  <a:pt x="325" y="106"/>
                  <a:pt x="325" y="106"/>
                </a:cubicBezTo>
                <a:cubicBezTo>
                  <a:pt x="325" y="120"/>
                  <a:pt x="318" y="135"/>
                  <a:pt x="296" y="135"/>
                </a:cubicBezTo>
                <a:close/>
                <a:moveTo>
                  <a:pt x="176" y="460"/>
                </a:moveTo>
                <a:lnTo>
                  <a:pt x="176" y="460"/>
                </a:lnTo>
                <a:cubicBezTo>
                  <a:pt x="162" y="481"/>
                  <a:pt x="162" y="481"/>
                  <a:pt x="162" y="481"/>
                </a:cubicBezTo>
                <a:cubicBezTo>
                  <a:pt x="113" y="531"/>
                  <a:pt x="113" y="531"/>
                  <a:pt x="113" y="531"/>
                </a:cubicBezTo>
                <a:cubicBezTo>
                  <a:pt x="106" y="538"/>
                  <a:pt x="98" y="538"/>
                  <a:pt x="91" y="538"/>
                </a:cubicBezTo>
                <a:cubicBezTo>
                  <a:pt x="77" y="538"/>
                  <a:pt x="63" y="524"/>
                  <a:pt x="63" y="509"/>
                </a:cubicBezTo>
                <a:cubicBezTo>
                  <a:pt x="63" y="502"/>
                  <a:pt x="63" y="495"/>
                  <a:pt x="70" y="488"/>
                </a:cubicBezTo>
                <a:cubicBezTo>
                  <a:pt x="120" y="439"/>
                  <a:pt x="120" y="439"/>
                  <a:pt x="120" y="439"/>
                </a:cubicBezTo>
                <a:cubicBezTo>
                  <a:pt x="141" y="424"/>
                  <a:pt x="141" y="424"/>
                  <a:pt x="141" y="424"/>
                </a:cubicBezTo>
                <a:cubicBezTo>
                  <a:pt x="141" y="417"/>
                  <a:pt x="148" y="417"/>
                  <a:pt x="155" y="417"/>
                </a:cubicBezTo>
                <a:cubicBezTo>
                  <a:pt x="176" y="417"/>
                  <a:pt x="183" y="424"/>
                  <a:pt x="183" y="446"/>
                </a:cubicBezTo>
                <a:cubicBezTo>
                  <a:pt x="183" y="453"/>
                  <a:pt x="183" y="460"/>
                  <a:pt x="176" y="460"/>
                </a:cubicBezTo>
                <a:close/>
                <a:moveTo>
                  <a:pt x="155" y="191"/>
                </a:moveTo>
                <a:lnTo>
                  <a:pt x="155" y="191"/>
                </a:lnTo>
                <a:cubicBezTo>
                  <a:pt x="148" y="191"/>
                  <a:pt x="141" y="184"/>
                  <a:pt x="141" y="177"/>
                </a:cubicBezTo>
                <a:cubicBezTo>
                  <a:pt x="120" y="163"/>
                  <a:pt x="120" y="163"/>
                  <a:pt x="120" y="163"/>
                </a:cubicBezTo>
                <a:cubicBezTo>
                  <a:pt x="70" y="113"/>
                  <a:pt x="70" y="113"/>
                  <a:pt x="70" y="113"/>
                </a:cubicBezTo>
                <a:cubicBezTo>
                  <a:pt x="63" y="106"/>
                  <a:pt x="63" y="99"/>
                  <a:pt x="63" y="92"/>
                </a:cubicBezTo>
                <a:cubicBezTo>
                  <a:pt x="63" y="78"/>
                  <a:pt x="77" y="64"/>
                  <a:pt x="91" y="64"/>
                </a:cubicBezTo>
                <a:cubicBezTo>
                  <a:pt x="98" y="64"/>
                  <a:pt x="106" y="71"/>
                  <a:pt x="113" y="78"/>
                </a:cubicBezTo>
                <a:cubicBezTo>
                  <a:pt x="162" y="128"/>
                  <a:pt x="162" y="128"/>
                  <a:pt x="162" y="128"/>
                </a:cubicBezTo>
                <a:cubicBezTo>
                  <a:pt x="176" y="142"/>
                  <a:pt x="176" y="142"/>
                  <a:pt x="176" y="142"/>
                </a:cubicBezTo>
                <a:cubicBezTo>
                  <a:pt x="183" y="149"/>
                  <a:pt x="183" y="156"/>
                  <a:pt x="183" y="163"/>
                </a:cubicBezTo>
                <a:cubicBezTo>
                  <a:pt x="183" y="177"/>
                  <a:pt x="176" y="191"/>
                  <a:pt x="155" y="191"/>
                </a:cubicBezTo>
                <a:close/>
                <a:moveTo>
                  <a:pt x="98" y="276"/>
                </a:moveTo>
                <a:lnTo>
                  <a:pt x="98" y="276"/>
                </a:lnTo>
                <a:cubicBezTo>
                  <a:pt x="120" y="276"/>
                  <a:pt x="127" y="283"/>
                  <a:pt x="127" y="304"/>
                </a:cubicBezTo>
                <a:cubicBezTo>
                  <a:pt x="127" y="318"/>
                  <a:pt x="120" y="333"/>
                  <a:pt x="98" y="333"/>
                </a:cubicBezTo>
                <a:cubicBezTo>
                  <a:pt x="28" y="333"/>
                  <a:pt x="28" y="333"/>
                  <a:pt x="28" y="333"/>
                </a:cubicBezTo>
                <a:cubicBezTo>
                  <a:pt x="7" y="333"/>
                  <a:pt x="0" y="318"/>
                  <a:pt x="0" y="304"/>
                </a:cubicBezTo>
                <a:cubicBezTo>
                  <a:pt x="0" y="283"/>
                  <a:pt x="7" y="276"/>
                  <a:pt x="28" y="276"/>
                </a:cubicBezTo>
                <a:cubicBezTo>
                  <a:pt x="98" y="276"/>
                  <a:pt x="98" y="276"/>
                  <a:pt x="98" y="276"/>
                </a:cubicBezTo>
                <a:close/>
                <a:moveTo>
                  <a:pt x="296" y="474"/>
                </a:moveTo>
                <a:lnTo>
                  <a:pt x="296" y="474"/>
                </a:lnTo>
                <a:cubicBezTo>
                  <a:pt x="318" y="474"/>
                  <a:pt x="325" y="481"/>
                  <a:pt x="325" y="502"/>
                </a:cubicBezTo>
                <a:cubicBezTo>
                  <a:pt x="325" y="573"/>
                  <a:pt x="325" y="573"/>
                  <a:pt x="325" y="573"/>
                </a:cubicBezTo>
                <a:cubicBezTo>
                  <a:pt x="325" y="594"/>
                  <a:pt x="318" y="601"/>
                  <a:pt x="296" y="601"/>
                </a:cubicBezTo>
                <a:cubicBezTo>
                  <a:pt x="282" y="601"/>
                  <a:pt x="268" y="594"/>
                  <a:pt x="268" y="573"/>
                </a:cubicBezTo>
                <a:cubicBezTo>
                  <a:pt x="268" y="502"/>
                  <a:pt x="268" y="502"/>
                  <a:pt x="268" y="502"/>
                </a:cubicBezTo>
                <a:cubicBezTo>
                  <a:pt x="268" y="481"/>
                  <a:pt x="282" y="474"/>
                  <a:pt x="296" y="474"/>
                </a:cubicBezTo>
                <a:close/>
                <a:moveTo>
                  <a:pt x="438" y="417"/>
                </a:moveTo>
                <a:lnTo>
                  <a:pt x="438" y="417"/>
                </a:lnTo>
                <a:cubicBezTo>
                  <a:pt x="445" y="417"/>
                  <a:pt x="452" y="417"/>
                  <a:pt x="459" y="424"/>
                </a:cubicBezTo>
                <a:cubicBezTo>
                  <a:pt x="473" y="439"/>
                  <a:pt x="473" y="439"/>
                  <a:pt x="473" y="439"/>
                </a:cubicBezTo>
                <a:cubicBezTo>
                  <a:pt x="522" y="488"/>
                  <a:pt x="522" y="488"/>
                  <a:pt x="522" y="488"/>
                </a:cubicBezTo>
                <a:cubicBezTo>
                  <a:pt x="530" y="495"/>
                  <a:pt x="537" y="502"/>
                  <a:pt x="537" y="509"/>
                </a:cubicBezTo>
                <a:cubicBezTo>
                  <a:pt x="537" y="524"/>
                  <a:pt x="522" y="538"/>
                  <a:pt x="508" y="538"/>
                </a:cubicBezTo>
                <a:cubicBezTo>
                  <a:pt x="501" y="538"/>
                  <a:pt x="494" y="538"/>
                  <a:pt x="487" y="531"/>
                </a:cubicBezTo>
                <a:cubicBezTo>
                  <a:pt x="438" y="481"/>
                  <a:pt x="438" y="481"/>
                  <a:pt x="438" y="481"/>
                </a:cubicBezTo>
                <a:cubicBezTo>
                  <a:pt x="424" y="460"/>
                  <a:pt x="424" y="460"/>
                  <a:pt x="424" y="460"/>
                </a:cubicBezTo>
                <a:cubicBezTo>
                  <a:pt x="417" y="460"/>
                  <a:pt x="409" y="453"/>
                  <a:pt x="409" y="446"/>
                </a:cubicBezTo>
                <a:cubicBezTo>
                  <a:pt x="409" y="424"/>
                  <a:pt x="424" y="417"/>
                  <a:pt x="438" y="41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69" name="Freeform 104"/>
          <p:cNvSpPr>
            <a:spLocks noChangeArrowheads="1"/>
          </p:cNvSpPr>
          <p:nvPr/>
        </p:nvSpPr>
        <p:spPr bwMode="auto">
          <a:xfrm rot="900000">
            <a:off x="11059397" y="1682694"/>
            <a:ext cx="279692" cy="277194"/>
          </a:xfrm>
          <a:custGeom>
            <a:avLst/>
            <a:gdLst>
              <a:gd name="T0" fmla="*/ 2147483646 w 496"/>
              <a:gd name="T1" fmla="*/ 2147483646 h 489"/>
              <a:gd name="T2" fmla="*/ 2147483646 w 496"/>
              <a:gd name="T3" fmla="*/ 2147483646 h 489"/>
              <a:gd name="T4" fmla="*/ 2147483646 w 496"/>
              <a:gd name="T5" fmla="*/ 2147483646 h 489"/>
              <a:gd name="T6" fmla="*/ 2147483646 w 496"/>
              <a:gd name="T7" fmla="*/ 2147483646 h 489"/>
              <a:gd name="T8" fmla="*/ 2147483646 w 496"/>
              <a:gd name="T9" fmla="*/ 2147483646 h 489"/>
              <a:gd name="T10" fmla="*/ 2147483646 w 496"/>
              <a:gd name="T11" fmla="*/ 2147483646 h 489"/>
              <a:gd name="T12" fmla="*/ 2147483646 w 496"/>
              <a:gd name="T13" fmla="*/ 2147483646 h 489"/>
              <a:gd name="T14" fmla="*/ 2147483646 w 496"/>
              <a:gd name="T15" fmla="*/ 2147483646 h 489"/>
              <a:gd name="T16" fmla="*/ 2147483646 w 496"/>
              <a:gd name="T17" fmla="*/ 2147483646 h 489"/>
              <a:gd name="T18" fmla="*/ 2147483646 w 496"/>
              <a:gd name="T19" fmla="*/ 2147483646 h 489"/>
              <a:gd name="T20" fmla="*/ 2147483646 w 496"/>
              <a:gd name="T21" fmla="*/ 2147483646 h 489"/>
              <a:gd name="T22" fmla="*/ 2147483646 w 496"/>
              <a:gd name="T23" fmla="*/ 2147483646 h 489"/>
              <a:gd name="T24" fmla="*/ 2147483646 w 496"/>
              <a:gd name="T25" fmla="*/ 2147483646 h 489"/>
              <a:gd name="T26" fmla="*/ 2147483646 w 496"/>
              <a:gd name="T27" fmla="*/ 2147483646 h 489"/>
              <a:gd name="T28" fmla="*/ 2147483646 w 496"/>
              <a:gd name="T29" fmla="*/ 2147483646 h 489"/>
              <a:gd name="T30" fmla="*/ 2147483646 w 496"/>
              <a:gd name="T31" fmla="*/ 2147483646 h 489"/>
              <a:gd name="T32" fmla="*/ 2147483646 w 496"/>
              <a:gd name="T33" fmla="*/ 2147483646 h 489"/>
              <a:gd name="T34" fmla="*/ 2147483646 w 496"/>
              <a:gd name="T35" fmla="*/ 2147483646 h 489"/>
              <a:gd name="T36" fmla="*/ 2147483646 w 496"/>
              <a:gd name="T37" fmla="*/ 2147483646 h 489"/>
              <a:gd name="T38" fmla="*/ 2147483646 w 496"/>
              <a:gd name="T39" fmla="*/ 0 h 489"/>
              <a:gd name="T40" fmla="*/ 2147483646 w 496"/>
              <a:gd name="T41" fmla="*/ 2147483646 h 489"/>
              <a:gd name="T42" fmla="*/ 2147483646 w 496"/>
              <a:gd name="T43" fmla="*/ 2147483646 h 489"/>
              <a:gd name="T44" fmla="*/ 2147483646 w 496"/>
              <a:gd name="T45" fmla="*/ 2147483646 h 489"/>
              <a:gd name="T46" fmla="*/ 2147483646 w 496"/>
              <a:gd name="T47" fmla="*/ 2147483646 h 489"/>
              <a:gd name="T48" fmla="*/ 2147483646 w 496"/>
              <a:gd name="T49" fmla="*/ 2147483646 h 489"/>
              <a:gd name="T50" fmla="*/ 2147483646 w 496"/>
              <a:gd name="T51" fmla="*/ 2147483646 h 489"/>
              <a:gd name="T52" fmla="*/ 2147483646 w 496"/>
              <a:gd name="T53" fmla="*/ 2147483646 h 489"/>
              <a:gd name="T54" fmla="*/ 2147483646 w 496"/>
              <a:gd name="T55" fmla="*/ 2147483646 h 489"/>
              <a:gd name="T56" fmla="*/ 2147483646 w 496"/>
              <a:gd name="T57" fmla="*/ 2147483646 h 489"/>
              <a:gd name="T58" fmla="*/ 2147483646 w 496"/>
              <a:gd name="T59" fmla="*/ 2147483646 h 489"/>
              <a:gd name="T60" fmla="*/ 0 w 496"/>
              <a:gd name="T61" fmla="*/ 2147483646 h 489"/>
              <a:gd name="T62" fmla="*/ 2147483646 w 496"/>
              <a:gd name="T63" fmla="*/ 2147483646 h 489"/>
              <a:gd name="T64" fmla="*/ 2147483646 w 496"/>
              <a:gd name="T65" fmla="*/ 2147483646 h 489"/>
              <a:gd name="T66" fmla="*/ 2147483646 w 496"/>
              <a:gd name="T67" fmla="*/ 2147483646 h 489"/>
              <a:gd name="T68" fmla="*/ 2147483646 w 496"/>
              <a:gd name="T69" fmla="*/ 2147483646 h 489"/>
              <a:gd name="T70" fmla="*/ 2147483646 w 496"/>
              <a:gd name="T71" fmla="*/ 2147483646 h 489"/>
              <a:gd name="T72" fmla="*/ 2147483646 w 496"/>
              <a:gd name="T73" fmla="*/ 2147483646 h 489"/>
              <a:gd name="T74" fmla="*/ 2147483646 w 496"/>
              <a:gd name="T75" fmla="*/ 2147483646 h 489"/>
              <a:gd name="T76" fmla="*/ 2147483646 w 496"/>
              <a:gd name="T77" fmla="*/ 2147483646 h 489"/>
              <a:gd name="T78" fmla="*/ 2147483646 w 496"/>
              <a:gd name="T79" fmla="*/ 2147483646 h 489"/>
              <a:gd name="T80" fmla="*/ 2147483646 w 496"/>
              <a:gd name="T81" fmla="*/ 2147483646 h 489"/>
              <a:gd name="T82" fmla="*/ 2147483646 w 496"/>
              <a:gd name="T83" fmla="*/ 2147483646 h 489"/>
              <a:gd name="T84" fmla="*/ 2147483646 w 496"/>
              <a:gd name="T85" fmla="*/ 2147483646 h 489"/>
              <a:gd name="T86" fmla="*/ 2147483646 w 496"/>
              <a:gd name="T87" fmla="*/ 2147483646 h 489"/>
              <a:gd name="T88" fmla="*/ 2147483646 w 496"/>
              <a:gd name="T89" fmla="*/ 2147483646 h 489"/>
              <a:gd name="T90" fmla="*/ 2147483646 w 496"/>
              <a:gd name="T91" fmla="*/ 2147483646 h 48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96" h="489">
                <a:moveTo>
                  <a:pt x="466" y="276"/>
                </a:moveTo>
                <a:lnTo>
                  <a:pt x="466" y="276"/>
                </a:lnTo>
                <a:cubicBezTo>
                  <a:pt x="445" y="276"/>
                  <a:pt x="445" y="276"/>
                  <a:pt x="445" y="276"/>
                </a:cubicBezTo>
                <a:cubicBezTo>
                  <a:pt x="431" y="276"/>
                  <a:pt x="417" y="261"/>
                  <a:pt x="417" y="247"/>
                </a:cubicBezTo>
                <a:cubicBezTo>
                  <a:pt x="417" y="226"/>
                  <a:pt x="431" y="219"/>
                  <a:pt x="445" y="219"/>
                </a:cubicBezTo>
                <a:cubicBezTo>
                  <a:pt x="466" y="219"/>
                  <a:pt x="466" y="219"/>
                  <a:pt x="466" y="219"/>
                </a:cubicBezTo>
                <a:cubicBezTo>
                  <a:pt x="480" y="219"/>
                  <a:pt x="495" y="226"/>
                  <a:pt x="495" y="247"/>
                </a:cubicBezTo>
                <a:cubicBezTo>
                  <a:pt x="495" y="261"/>
                  <a:pt x="480" y="276"/>
                  <a:pt x="466" y="276"/>
                </a:cubicBezTo>
                <a:close/>
                <a:moveTo>
                  <a:pt x="424" y="106"/>
                </a:moveTo>
                <a:lnTo>
                  <a:pt x="424" y="106"/>
                </a:lnTo>
                <a:cubicBezTo>
                  <a:pt x="410" y="120"/>
                  <a:pt x="410" y="120"/>
                  <a:pt x="410" y="120"/>
                </a:cubicBezTo>
                <a:cubicBezTo>
                  <a:pt x="403" y="127"/>
                  <a:pt x="396" y="134"/>
                  <a:pt x="389" y="134"/>
                </a:cubicBezTo>
                <a:cubicBezTo>
                  <a:pt x="375" y="134"/>
                  <a:pt x="360" y="120"/>
                  <a:pt x="360" y="106"/>
                </a:cubicBezTo>
                <a:cubicBezTo>
                  <a:pt x="360" y="99"/>
                  <a:pt x="360" y="92"/>
                  <a:pt x="367" y="85"/>
                </a:cubicBezTo>
                <a:cubicBezTo>
                  <a:pt x="389" y="63"/>
                  <a:pt x="389" y="63"/>
                  <a:pt x="389" y="63"/>
                </a:cubicBezTo>
                <a:cubicBezTo>
                  <a:pt x="396" y="56"/>
                  <a:pt x="403" y="56"/>
                  <a:pt x="410" y="56"/>
                </a:cubicBezTo>
                <a:cubicBezTo>
                  <a:pt x="424" y="56"/>
                  <a:pt x="438" y="71"/>
                  <a:pt x="438" y="85"/>
                </a:cubicBezTo>
                <a:cubicBezTo>
                  <a:pt x="438" y="92"/>
                  <a:pt x="431" y="99"/>
                  <a:pt x="424" y="106"/>
                </a:cubicBezTo>
                <a:close/>
                <a:moveTo>
                  <a:pt x="247" y="360"/>
                </a:moveTo>
                <a:lnTo>
                  <a:pt x="247" y="360"/>
                </a:lnTo>
                <a:cubicBezTo>
                  <a:pt x="205" y="360"/>
                  <a:pt x="169" y="332"/>
                  <a:pt x="148" y="304"/>
                </a:cubicBezTo>
                <a:cubicBezTo>
                  <a:pt x="141" y="276"/>
                  <a:pt x="141" y="276"/>
                  <a:pt x="141" y="276"/>
                </a:cubicBezTo>
                <a:cubicBezTo>
                  <a:pt x="134" y="261"/>
                  <a:pt x="134" y="254"/>
                  <a:pt x="134" y="247"/>
                </a:cubicBezTo>
                <a:cubicBezTo>
                  <a:pt x="134" y="184"/>
                  <a:pt x="184" y="134"/>
                  <a:pt x="247" y="134"/>
                </a:cubicBezTo>
                <a:cubicBezTo>
                  <a:pt x="311" y="134"/>
                  <a:pt x="360" y="184"/>
                  <a:pt x="360" y="247"/>
                </a:cubicBezTo>
                <a:cubicBezTo>
                  <a:pt x="360" y="311"/>
                  <a:pt x="311" y="360"/>
                  <a:pt x="247" y="360"/>
                </a:cubicBezTo>
                <a:close/>
                <a:moveTo>
                  <a:pt x="247" y="191"/>
                </a:moveTo>
                <a:lnTo>
                  <a:pt x="247" y="191"/>
                </a:lnTo>
                <a:cubicBezTo>
                  <a:pt x="219" y="191"/>
                  <a:pt x="191" y="212"/>
                  <a:pt x="191" y="247"/>
                </a:cubicBezTo>
                <a:cubicBezTo>
                  <a:pt x="191" y="276"/>
                  <a:pt x="219" y="304"/>
                  <a:pt x="247" y="304"/>
                </a:cubicBezTo>
                <a:cubicBezTo>
                  <a:pt x="276" y="304"/>
                  <a:pt x="304" y="276"/>
                  <a:pt x="304" y="247"/>
                </a:cubicBezTo>
                <a:cubicBezTo>
                  <a:pt x="304" y="212"/>
                  <a:pt x="276" y="191"/>
                  <a:pt x="247" y="191"/>
                </a:cubicBezTo>
                <a:close/>
                <a:moveTo>
                  <a:pt x="247" y="78"/>
                </a:moveTo>
                <a:lnTo>
                  <a:pt x="247" y="78"/>
                </a:lnTo>
                <a:cubicBezTo>
                  <a:pt x="233" y="78"/>
                  <a:pt x="219" y="63"/>
                  <a:pt x="219" y="49"/>
                </a:cubicBezTo>
                <a:cubicBezTo>
                  <a:pt x="219" y="28"/>
                  <a:pt x="219" y="28"/>
                  <a:pt x="219" y="28"/>
                </a:cubicBezTo>
                <a:cubicBezTo>
                  <a:pt x="219" y="14"/>
                  <a:pt x="233" y="0"/>
                  <a:pt x="247" y="0"/>
                </a:cubicBezTo>
                <a:cubicBezTo>
                  <a:pt x="261" y="0"/>
                  <a:pt x="276" y="14"/>
                  <a:pt x="276" y="28"/>
                </a:cubicBezTo>
                <a:cubicBezTo>
                  <a:pt x="276" y="49"/>
                  <a:pt x="276" y="49"/>
                  <a:pt x="276" y="49"/>
                </a:cubicBezTo>
                <a:cubicBezTo>
                  <a:pt x="276" y="63"/>
                  <a:pt x="261" y="78"/>
                  <a:pt x="247" y="78"/>
                </a:cubicBezTo>
                <a:close/>
                <a:moveTo>
                  <a:pt x="106" y="134"/>
                </a:moveTo>
                <a:lnTo>
                  <a:pt x="106" y="134"/>
                </a:lnTo>
                <a:cubicBezTo>
                  <a:pt x="99" y="134"/>
                  <a:pt x="92" y="127"/>
                  <a:pt x="85" y="120"/>
                </a:cubicBezTo>
                <a:cubicBezTo>
                  <a:pt x="71" y="106"/>
                  <a:pt x="71" y="106"/>
                  <a:pt x="71" y="106"/>
                </a:cubicBezTo>
                <a:cubicBezTo>
                  <a:pt x="64" y="99"/>
                  <a:pt x="56" y="92"/>
                  <a:pt x="56" y="85"/>
                </a:cubicBezTo>
                <a:cubicBezTo>
                  <a:pt x="56" y="71"/>
                  <a:pt x="71" y="56"/>
                  <a:pt x="85" y="56"/>
                </a:cubicBezTo>
                <a:cubicBezTo>
                  <a:pt x="92" y="56"/>
                  <a:pt x="99" y="56"/>
                  <a:pt x="106" y="63"/>
                </a:cubicBezTo>
                <a:cubicBezTo>
                  <a:pt x="127" y="85"/>
                  <a:pt x="127" y="85"/>
                  <a:pt x="127" y="85"/>
                </a:cubicBezTo>
                <a:cubicBezTo>
                  <a:pt x="134" y="92"/>
                  <a:pt x="134" y="99"/>
                  <a:pt x="134" y="106"/>
                </a:cubicBezTo>
                <a:cubicBezTo>
                  <a:pt x="134" y="120"/>
                  <a:pt x="120" y="134"/>
                  <a:pt x="106" y="134"/>
                </a:cubicBezTo>
                <a:close/>
                <a:moveTo>
                  <a:pt x="78" y="247"/>
                </a:moveTo>
                <a:lnTo>
                  <a:pt x="78" y="247"/>
                </a:lnTo>
                <a:cubicBezTo>
                  <a:pt x="78" y="261"/>
                  <a:pt x="64" y="276"/>
                  <a:pt x="49" y="276"/>
                </a:cubicBezTo>
                <a:cubicBezTo>
                  <a:pt x="28" y="276"/>
                  <a:pt x="28" y="276"/>
                  <a:pt x="28" y="276"/>
                </a:cubicBezTo>
                <a:cubicBezTo>
                  <a:pt x="14" y="276"/>
                  <a:pt x="0" y="261"/>
                  <a:pt x="0" y="247"/>
                </a:cubicBezTo>
                <a:cubicBezTo>
                  <a:pt x="0" y="226"/>
                  <a:pt x="14" y="219"/>
                  <a:pt x="28" y="219"/>
                </a:cubicBezTo>
                <a:cubicBezTo>
                  <a:pt x="49" y="219"/>
                  <a:pt x="49" y="219"/>
                  <a:pt x="49" y="219"/>
                </a:cubicBezTo>
                <a:cubicBezTo>
                  <a:pt x="64" y="219"/>
                  <a:pt x="78" y="226"/>
                  <a:pt x="78" y="247"/>
                </a:cubicBezTo>
                <a:close/>
                <a:moveTo>
                  <a:pt x="85" y="367"/>
                </a:moveTo>
                <a:lnTo>
                  <a:pt x="85" y="367"/>
                </a:lnTo>
                <a:cubicBezTo>
                  <a:pt x="92" y="360"/>
                  <a:pt x="99" y="360"/>
                  <a:pt x="106" y="360"/>
                </a:cubicBezTo>
                <a:cubicBezTo>
                  <a:pt x="120" y="360"/>
                  <a:pt x="134" y="367"/>
                  <a:pt x="134" y="389"/>
                </a:cubicBezTo>
                <a:cubicBezTo>
                  <a:pt x="134" y="396"/>
                  <a:pt x="134" y="403"/>
                  <a:pt x="127" y="403"/>
                </a:cubicBezTo>
                <a:cubicBezTo>
                  <a:pt x="106" y="424"/>
                  <a:pt x="106" y="424"/>
                  <a:pt x="106" y="424"/>
                </a:cubicBezTo>
                <a:cubicBezTo>
                  <a:pt x="99" y="431"/>
                  <a:pt x="92" y="431"/>
                  <a:pt x="85" y="431"/>
                </a:cubicBezTo>
                <a:cubicBezTo>
                  <a:pt x="71" y="431"/>
                  <a:pt x="56" y="424"/>
                  <a:pt x="56" y="403"/>
                </a:cubicBezTo>
                <a:cubicBezTo>
                  <a:pt x="56" y="396"/>
                  <a:pt x="64" y="389"/>
                  <a:pt x="71" y="389"/>
                </a:cubicBezTo>
                <a:lnTo>
                  <a:pt x="85" y="367"/>
                </a:lnTo>
                <a:close/>
                <a:moveTo>
                  <a:pt x="247" y="417"/>
                </a:moveTo>
                <a:lnTo>
                  <a:pt x="247" y="417"/>
                </a:lnTo>
                <a:cubicBezTo>
                  <a:pt x="261" y="417"/>
                  <a:pt x="276" y="424"/>
                  <a:pt x="276" y="445"/>
                </a:cubicBezTo>
                <a:cubicBezTo>
                  <a:pt x="276" y="459"/>
                  <a:pt x="276" y="459"/>
                  <a:pt x="276" y="459"/>
                </a:cubicBezTo>
                <a:cubicBezTo>
                  <a:pt x="276" y="481"/>
                  <a:pt x="261" y="488"/>
                  <a:pt x="247" y="488"/>
                </a:cubicBezTo>
                <a:cubicBezTo>
                  <a:pt x="233" y="488"/>
                  <a:pt x="219" y="481"/>
                  <a:pt x="219" y="459"/>
                </a:cubicBezTo>
                <a:cubicBezTo>
                  <a:pt x="219" y="445"/>
                  <a:pt x="219" y="445"/>
                  <a:pt x="219" y="445"/>
                </a:cubicBezTo>
                <a:cubicBezTo>
                  <a:pt x="219" y="424"/>
                  <a:pt x="233" y="417"/>
                  <a:pt x="247" y="417"/>
                </a:cubicBezTo>
                <a:close/>
                <a:moveTo>
                  <a:pt x="389" y="360"/>
                </a:moveTo>
                <a:lnTo>
                  <a:pt x="389" y="360"/>
                </a:lnTo>
                <a:cubicBezTo>
                  <a:pt x="396" y="360"/>
                  <a:pt x="403" y="360"/>
                  <a:pt x="410" y="367"/>
                </a:cubicBezTo>
                <a:cubicBezTo>
                  <a:pt x="424" y="389"/>
                  <a:pt x="424" y="389"/>
                  <a:pt x="424" y="389"/>
                </a:cubicBezTo>
                <a:cubicBezTo>
                  <a:pt x="431" y="389"/>
                  <a:pt x="438" y="396"/>
                  <a:pt x="438" y="403"/>
                </a:cubicBezTo>
                <a:cubicBezTo>
                  <a:pt x="438" y="424"/>
                  <a:pt x="424" y="431"/>
                  <a:pt x="410" y="431"/>
                </a:cubicBezTo>
                <a:cubicBezTo>
                  <a:pt x="403" y="431"/>
                  <a:pt x="396" y="431"/>
                  <a:pt x="389" y="424"/>
                </a:cubicBezTo>
                <a:cubicBezTo>
                  <a:pt x="367" y="403"/>
                  <a:pt x="367" y="403"/>
                  <a:pt x="367" y="403"/>
                </a:cubicBezTo>
                <a:cubicBezTo>
                  <a:pt x="360" y="403"/>
                  <a:pt x="360" y="396"/>
                  <a:pt x="360" y="389"/>
                </a:cubicBezTo>
                <a:cubicBezTo>
                  <a:pt x="360" y="367"/>
                  <a:pt x="375" y="360"/>
                  <a:pt x="389" y="36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71" name="Freeform 105"/>
          <p:cNvSpPr>
            <a:spLocks noChangeArrowheads="1"/>
          </p:cNvSpPr>
          <p:nvPr/>
        </p:nvSpPr>
        <p:spPr bwMode="auto">
          <a:xfrm rot="900000">
            <a:off x="11198818" y="5517393"/>
            <a:ext cx="342123" cy="342124"/>
          </a:xfrm>
          <a:custGeom>
            <a:avLst/>
            <a:gdLst>
              <a:gd name="T0" fmla="*/ 2147483646 w 602"/>
              <a:gd name="T1" fmla="*/ 2147483646 h 602"/>
              <a:gd name="T2" fmla="*/ 2147483646 w 602"/>
              <a:gd name="T3" fmla="*/ 2147483646 h 602"/>
              <a:gd name="T4" fmla="*/ 2147483646 w 602"/>
              <a:gd name="T5" fmla="*/ 2147483646 h 602"/>
              <a:gd name="T6" fmla="*/ 2147483646 w 602"/>
              <a:gd name="T7" fmla="*/ 2147483646 h 602"/>
              <a:gd name="T8" fmla="*/ 2147483646 w 602"/>
              <a:gd name="T9" fmla="*/ 2147483646 h 602"/>
              <a:gd name="T10" fmla="*/ 2147483646 w 602"/>
              <a:gd name="T11" fmla="*/ 2147483646 h 602"/>
              <a:gd name="T12" fmla="*/ 2147483646 w 602"/>
              <a:gd name="T13" fmla="*/ 2147483646 h 602"/>
              <a:gd name="T14" fmla="*/ 2147483646 w 602"/>
              <a:gd name="T15" fmla="*/ 2147483646 h 602"/>
              <a:gd name="T16" fmla="*/ 2147483646 w 602"/>
              <a:gd name="T17" fmla="*/ 2147483646 h 602"/>
              <a:gd name="T18" fmla="*/ 2147483646 w 602"/>
              <a:gd name="T19" fmla="*/ 2147483646 h 602"/>
              <a:gd name="T20" fmla="*/ 2147483646 w 602"/>
              <a:gd name="T21" fmla="*/ 0 h 602"/>
              <a:gd name="T22" fmla="*/ 2147483646 w 602"/>
              <a:gd name="T23" fmla="*/ 0 h 602"/>
              <a:gd name="T24" fmla="*/ 2147483646 w 602"/>
              <a:gd name="T25" fmla="*/ 2147483646 h 602"/>
              <a:gd name="T26" fmla="*/ 2147483646 w 602"/>
              <a:gd name="T27" fmla="*/ 2147483646 h 602"/>
              <a:gd name="T28" fmla="*/ 2147483646 w 602"/>
              <a:gd name="T29" fmla="*/ 2147483646 h 602"/>
              <a:gd name="T30" fmla="*/ 2147483646 w 602"/>
              <a:gd name="T31" fmla="*/ 2147483646 h 602"/>
              <a:gd name="T32" fmla="*/ 2147483646 w 602"/>
              <a:gd name="T33" fmla="*/ 2147483646 h 602"/>
              <a:gd name="T34" fmla="*/ 2147483646 w 602"/>
              <a:gd name="T35" fmla="*/ 2147483646 h 602"/>
              <a:gd name="T36" fmla="*/ 2147483646 w 602"/>
              <a:gd name="T37" fmla="*/ 2147483646 h 602"/>
              <a:gd name="T38" fmla="*/ 2147483646 w 602"/>
              <a:gd name="T39" fmla="*/ 2147483646 h 602"/>
              <a:gd name="T40" fmla="*/ 0 w 602"/>
              <a:gd name="T41" fmla="*/ 2147483646 h 602"/>
              <a:gd name="T42" fmla="*/ 0 w 602"/>
              <a:gd name="T43" fmla="*/ 2147483646 h 602"/>
              <a:gd name="T44" fmla="*/ 2147483646 w 602"/>
              <a:gd name="T45" fmla="*/ 2147483646 h 602"/>
              <a:gd name="T46" fmla="*/ 2147483646 w 602"/>
              <a:gd name="T47" fmla="*/ 2147483646 h 602"/>
              <a:gd name="T48" fmla="*/ 2147483646 w 602"/>
              <a:gd name="T49" fmla="*/ 2147483646 h 602"/>
              <a:gd name="T50" fmla="*/ 2147483646 w 602"/>
              <a:gd name="T51" fmla="*/ 2147483646 h 602"/>
              <a:gd name="T52" fmla="*/ 2147483646 w 602"/>
              <a:gd name="T53" fmla="*/ 2147483646 h 602"/>
              <a:gd name="T54" fmla="*/ 2147483646 w 602"/>
              <a:gd name="T55" fmla="*/ 2147483646 h 602"/>
              <a:gd name="T56" fmla="*/ 2147483646 w 602"/>
              <a:gd name="T57" fmla="*/ 2147483646 h 602"/>
              <a:gd name="T58" fmla="*/ 2147483646 w 602"/>
              <a:gd name="T59" fmla="*/ 2147483646 h 602"/>
              <a:gd name="T60" fmla="*/ 2147483646 w 602"/>
              <a:gd name="T61" fmla="*/ 2147483646 h 60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602" h="602">
                <a:moveTo>
                  <a:pt x="573" y="488"/>
                </a:moveTo>
                <a:lnTo>
                  <a:pt x="573" y="488"/>
                </a:lnTo>
                <a:cubicBezTo>
                  <a:pt x="481" y="488"/>
                  <a:pt x="481" y="488"/>
                  <a:pt x="481" y="488"/>
                </a:cubicBezTo>
                <a:cubicBezTo>
                  <a:pt x="481" y="347"/>
                  <a:pt x="481" y="347"/>
                  <a:pt x="481" y="347"/>
                </a:cubicBezTo>
                <a:cubicBezTo>
                  <a:pt x="544" y="347"/>
                  <a:pt x="544" y="347"/>
                  <a:pt x="544" y="347"/>
                </a:cubicBezTo>
                <a:cubicBezTo>
                  <a:pt x="544" y="57"/>
                  <a:pt x="544" y="57"/>
                  <a:pt x="544" y="57"/>
                </a:cubicBezTo>
                <a:cubicBezTo>
                  <a:pt x="205" y="57"/>
                  <a:pt x="205" y="57"/>
                  <a:pt x="205" y="57"/>
                </a:cubicBezTo>
                <a:cubicBezTo>
                  <a:pt x="205" y="85"/>
                  <a:pt x="205" y="85"/>
                  <a:pt x="205" y="85"/>
                </a:cubicBezTo>
                <a:cubicBezTo>
                  <a:pt x="149" y="85"/>
                  <a:pt x="149" y="85"/>
                  <a:pt x="149" y="85"/>
                </a:cubicBezTo>
                <a:cubicBezTo>
                  <a:pt x="149" y="29"/>
                  <a:pt x="149" y="29"/>
                  <a:pt x="149" y="29"/>
                </a:cubicBezTo>
                <a:cubicBezTo>
                  <a:pt x="149" y="15"/>
                  <a:pt x="163" y="0"/>
                  <a:pt x="177" y="0"/>
                </a:cubicBezTo>
                <a:cubicBezTo>
                  <a:pt x="573" y="0"/>
                  <a:pt x="573" y="0"/>
                  <a:pt x="573" y="0"/>
                </a:cubicBezTo>
                <a:cubicBezTo>
                  <a:pt x="594" y="0"/>
                  <a:pt x="601" y="15"/>
                  <a:pt x="601" y="29"/>
                </a:cubicBezTo>
                <a:cubicBezTo>
                  <a:pt x="601" y="460"/>
                  <a:pt x="601" y="460"/>
                  <a:pt x="601" y="460"/>
                </a:cubicBezTo>
                <a:cubicBezTo>
                  <a:pt x="601" y="481"/>
                  <a:pt x="594" y="488"/>
                  <a:pt x="573" y="488"/>
                </a:cubicBezTo>
                <a:close/>
                <a:moveTo>
                  <a:pt x="453" y="142"/>
                </a:moveTo>
                <a:lnTo>
                  <a:pt x="453" y="142"/>
                </a:lnTo>
                <a:cubicBezTo>
                  <a:pt x="453" y="573"/>
                  <a:pt x="453" y="573"/>
                  <a:pt x="453" y="573"/>
                </a:cubicBezTo>
                <a:cubicBezTo>
                  <a:pt x="453" y="594"/>
                  <a:pt x="439" y="601"/>
                  <a:pt x="424" y="601"/>
                </a:cubicBezTo>
                <a:cubicBezTo>
                  <a:pt x="29" y="601"/>
                  <a:pt x="29" y="601"/>
                  <a:pt x="29" y="601"/>
                </a:cubicBezTo>
                <a:cubicBezTo>
                  <a:pt x="15" y="601"/>
                  <a:pt x="0" y="594"/>
                  <a:pt x="0" y="573"/>
                </a:cubicBezTo>
                <a:cubicBezTo>
                  <a:pt x="0" y="142"/>
                  <a:pt x="0" y="142"/>
                  <a:pt x="0" y="142"/>
                </a:cubicBezTo>
                <a:cubicBezTo>
                  <a:pt x="0" y="128"/>
                  <a:pt x="15" y="113"/>
                  <a:pt x="29" y="113"/>
                </a:cubicBezTo>
                <a:cubicBezTo>
                  <a:pt x="424" y="113"/>
                  <a:pt x="424" y="113"/>
                  <a:pt x="424" y="113"/>
                </a:cubicBezTo>
                <a:cubicBezTo>
                  <a:pt x="439" y="113"/>
                  <a:pt x="453" y="128"/>
                  <a:pt x="453" y="142"/>
                </a:cubicBezTo>
                <a:close/>
                <a:moveTo>
                  <a:pt x="396" y="170"/>
                </a:moveTo>
                <a:lnTo>
                  <a:pt x="396" y="170"/>
                </a:lnTo>
                <a:cubicBezTo>
                  <a:pt x="57" y="170"/>
                  <a:pt x="57" y="170"/>
                  <a:pt x="57" y="170"/>
                </a:cubicBezTo>
                <a:cubicBezTo>
                  <a:pt x="57" y="460"/>
                  <a:pt x="57" y="460"/>
                  <a:pt x="57" y="460"/>
                </a:cubicBezTo>
                <a:cubicBezTo>
                  <a:pt x="396" y="460"/>
                  <a:pt x="396" y="460"/>
                  <a:pt x="396" y="460"/>
                </a:cubicBezTo>
                <a:lnTo>
                  <a:pt x="396" y="17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grpSp>
        <p:nvGrpSpPr>
          <p:cNvPr id="12" name="组合 50"/>
          <p:cNvGrpSpPr/>
          <p:nvPr/>
        </p:nvGrpSpPr>
        <p:grpSpPr>
          <a:xfrm>
            <a:off x="1534160" y="2096825"/>
            <a:ext cx="2712720" cy="2712720"/>
            <a:chOff x="6380480" y="1818640"/>
            <a:chExt cx="3505200" cy="3505200"/>
          </a:xfrm>
        </p:grpSpPr>
        <p:sp>
          <p:nvSpPr>
            <p:cNvPr id="52" name="椭圆 51"/>
            <p:cNvSpPr/>
            <p:nvPr/>
          </p:nvSpPr>
          <p:spPr>
            <a:xfrm>
              <a:off x="6380480" y="1818640"/>
              <a:ext cx="3505200" cy="3505200"/>
            </a:xfrm>
            <a:prstGeom prst="ellipse">
              <a:avLst/>
            </a:prstGeom>
            <a:solidFill>
              <a:srgbClr val="EEEFF3"/>
            </a:solidFill>
            <a:ln>
              <a:noFill/>
            </a:ln>
            <a:effectLst>
              <a:outerShdw blurRad="127000" dist="63500" dir="13500000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6380480" y="1818640"/>
              <a:ext cx="3505200" cy="3505200"/>
            </a:xfrm>
            <a:prstGeom prst="ellipse">
              <a:avLst/>
            </a:prstGeom>
            <a:solidFill>
              <a:srgbClr val="EEEFF3"/>
            </a:solidFill>
            <a:ln>
              <a:noFill/>
            </a:ln>
            <a:effectLst>
              <a:outerShdw blurRad="127000" dist="63500" dir="2700000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6" name="文本框 55"/>
          <p:cNvSpPr txBox="1"/>
          <p:nvPr/>
        </p:nvSpPr>
        <p:spPr>
          <a:xfrm>
            <a:off x="2087880" y="2541034"/>
            <a:ext cx="1747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b="1" spc="600" dirty="0">
                <a:solidFill>
                  <a:srgbClr val="C00000"/>
                </a:solidFill>
                <a:latin typeface="字魂176号-创粗圆" panose="00000500000000000000" pitchFamily="2" charset="-122"/>
                <a:ea typeface="字魂176号-创粗圆" panose="00000500000000000000" pitchFamily="2" charset="-122"/>
              </a:rPr>
              <a:t>01.</a:t>
            </a:r>
            <a:endParaRPr lang="zh-CN" altLang="en-US" sz="9600" b="1" spc="600" dirty="0">
              <a:solidFill>
                <a:srgbClr val="C00000"/>
              </a:solidFill>
              <a:latin typeface="字魂176号-创粗圆" panose="00000500000000000000" pitchFamily="2" charset="-122"/>
              <a:ea typeface="字魂176号-创粗圆" panose="00000500000000000000" pitchFamily="2" charset="-122"/>
            </a:endParaRPr>
          </a:p>
        </p:txBody>
      </p:sp>
      <p:grpSp>
        <p:nvGrpSpPr>
          <p:cNvPr id="13" name="组合 9"/>
          <p:cNvGrpSpPr/>
          <p:nvPr/>
        </p:nvGrpSpPr>
        <p:grpSpPr>
          <a:xfrm>
            <a:off x="4439920" y="2096825"/>
            <a:ext cx="6329679" cy="2712720"/>
            <a:chOff x="4439920" y="2096825"/>
            <a:chExt cx="6329679" cy="2712720"/>
          </a:xfrm>
        </p:grpSpPr>
        <p:sp>
          <p:nvSpPr>
            <p:cNvPr id="83" name="椭圆 82"/>
            <p:cNvSpPr/>
            <p:nvPr/>
          </p:nvSpPr>
          <p:spPr>
            <a:xfrm>
              <a:off x="4439920" y="2096825"/>
              <a:ext cx="6329679" cy="2712720"/>
            </a:xfrm>
            <a:prstGeom prst="roundRect">
              <a:avLst>
                <a:gd name="adj" fmla="val 50000"/>
              </a:avLst>
            </a:prstGeom>
            <a:solidFill>
              <a:srgbClr val="EEEFF3"/>
            </a:solidFill>
            <a:ln>
              <a:noFill/>
            </a:ln>
            <a:effectLst>
              <a:outerShdw blurRad="127000" dist="63500" dir="13500000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椭圆 82"/>
            <p:cNvSpPr/>
            <p:nvPr/>
          </p:nvSpPr>
          <p:spPr>
            <a:xfrm>
              <a:off x="4439920" y="2096825"/>
              <a:ext cx="6329679" cy="2712720"/>
            </a:xfrm>
            <a:prstGeom prst="roundRect">
              <a:avLst>
                <a:gd name="adj" fmla="val 50000"/>
              </a:avLst>
            </a:prstGeom>
            <a:solidFill>
              <a:srgbClr val="EEEFF3"/>
            </a:solidFill>
            <a:ln>
              <a:noFill/>
            </a:ln>
            <a:effectLst>
              <a:outerShdw blurRad="127000" dist="63500" dir="2700000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5" name="文本框 84"/>
          <p:cNvSpPr txBox="1"/>
          <p:nvPr/>
        </p:nvSpPr>
        <p:spPr>
          <a:xfrm>
            <a:off x="5127844" y="3040975"/>
            <a:ext cx="4836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spc="600" dirty="0" smtClean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预算执行情况</a:t>
            </a:r>
            <a:endParaRPr lang="zh-CN" altLang="en-US" sz="4000" spc="600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14" name="组合 18"/>
          <p:cNvGrpSpPr/>
          <p:nvPr/>
        </p:nvGrpSpPr>
        <p:grpSpPr>
          <a:xfrm>
            <a:off x="5516880" y="2972644"/>
            <a:ext cx="4104640" cy="862572"/>
            <a:chOff x="5161280" y="2834640"/>
            <a:chExt cx="4104640" cy="1127760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5161280" y="2834640"/>
              <a:ext cx="410464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6" name="直接连接符 85"/>
            <p:cNvCxnSpPr/>
            <p:nvPr/>
          </p:nvCxnSpPr>
          <p:spPr>
            <a:xfrm>
              <a:off x="5161280" y="3962400"/>
              <a:ext cx="410464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5" grpId="0" animBg="1"/>
      <p:bldP spid="57" grpId="0" animBg="1"/>
      <p:bldP spid="65" grpId="0" animBg="1"/>
      <p:bldP spid="67" grpId="0" animBg="1"/>
      <p:bldP spid="69" grpId="0" animBg="1"/>
      <p:bldP spid="71" grpId="0" animBg="1"/>
      <p:bldP spid="56" grpId="0"/>
      <p:bldP spid="8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BEC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aphicFrame>
        <p:nvGraphicFramePr>
          <p:cNvPr id="65" name="Content Placeholder 4"/>
          <p:cNvGraphicFramePr/>
          <p:nvPr/>
        </p:nvGraphicFramePr>
        <p:xfrm>
          <a:off x="3416493" y="1558258"/>
          <a:ext cx="5522337" cy="3696437"/>
        </p:xfrm>
        <a:graphic>
          <a:graphicData uri="http://schemas.openxmlformats.org/drawingml/2006/table">
            <a:tbl>
              <a:tblPr firstRow="1" firstCol="1" bandRow="1"/>
              <a:tblGrid>
                <a:gridCol w="3581207"/>
                <a:gridCol w="1941130"/>
              </a:tblGrid>
              <a:tr h="716922">
                <a:tc>
                  <a:txBody>
                    <a:bodyPr/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b="0" kern="1200" dirty="0" smtClean="0">
                          <a:solidFill>
                            <a:schemeClr val="lt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上报预算代办处</a:t>
                      </a:r>
                      <a:endParaRPr lang="en-US" sz="1600" b="0" i="0" cap="none" spc="-20" baseline="0" dirty="0" smtClean="0">
                        <a:solidFill>
                          <a:srgbClr val="FFFFFF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cs typeface="Source Sans Pro" charset="0"/>
                      </a:endParaRPr>
                    </a:p>
                  </a:txBody>
                  <a:tcPr marL="2743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2828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68</a:t>
                      </a:r>
                      <a:r>
                        <a:rPr lang="zh-CN" altLang="en-US" sz="1800" b="0" kern="1200" dirty="0" smtClean="0">
                          <a:solidFill>
                            <a:schemeClr val="lt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家</a:t>
                      </a:r>
                      <a:endParaRPr lang="en-US" sz="1600" b="0" i="0" cap="none" spc="-20" baseline="0" dirty="0">
                        <a:solidFill>
                          <a:srgbClr val="FFFFFF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cs typeface="Source Sans Pro" charset="0"/>
                      </a:endParaRPr>
                    </a:p>
                  </a:txBody>
                  <a:tcPr marL="27432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2828"/>
                    </a:solidFill>
                  </a:tcPr>
                </a:tc>
              </a:tr>
              <a:tr h="595903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zh-CN" sz="1600" kern="0" dirty="0" smtClean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仿宋_GB2312" panose="02010609030101010101" charset="-122"/>
                        </a:rPr>
                        <a:t>预算执行率在</a:t>
                      </a:r>
                      <a:r>
                        <a:rPr lang="en-US" sz="1600" kern="0" dirty="0" smtClean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仿宋_GB2312" panose="02010609030101010101" charset="-122"/>
                        </a:rPr>
                        <a:t>80%</a:t>
                      </a:r>
                      <a:r>
                        <a:rPr lang="zh-CN" sz="1600" kern="0" dirty="0" smtClean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仿宋_GB2312" panose="02010609030101010101" charset="-122"/>
                        </a:rPr>
                        <a:t>以上的</a:t>
                      </a:r>
                      <a:endParaRPr lang="zh-CN" sz="1050" kern="100" dirty="0"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0" smtClean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仿宋_GB2312" panose="02010609030101010101" charset="-122"/>
                        </a:rPr>
                        <a:t>10</a:t>
                      </a:r>
                      <a:r>
                        <a:rPr lang="zh-CN" sz="1600" kern="0" smtClean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仿宋_GB2312" panose="02010609030101010101" charset="-122"/>
                        </a:rPr>
                        <a:t>家</a:t>
                      </a:r>
                      <a:endParaRPr lang="zh-CN" sz="1050" kern="100"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5903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zh-CN" sz="1600" kern="0" dirty="0" smtClean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仿宋_GB2312" panose="02010609030101010101" charset="-122"/>
                        </a:rPr>
                        <a:t>其中：预算执行率</a:t>
                      </a:r>
                      <a:r>
                        <a:rPr lang="en-US" sz="1600" kern="0" dirty="0" smtClean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仿宋_GB2312" panose="02010609030101010101" charset="-122"/>
                        </a:rPr>
                        <a:t>90%</a:t>
                      </a:r>
                      <a:r>
                        <a:rPr lang="zh-CN" sz="1600" kern="0" dirty="0" smtClean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仿宋_GB2312" panose="02010609030101010101" charset="-122"/>
                        </a:rPr>
                        <a:t>以上的</a:t>
                      </a:r>
                      <a:endParaRPr lang="zh-CN" sz="1050" kern="100" dirty="0"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0" smtClean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仿宋_GB2312" panose="02010609030101010101" charset="-122"/>
                        </a:rPr>
                        <a:t>5</a:t>
                      </a:r>
                      <a:r>
                        <a:rPr lang="zh-CN" sz="1600" kern="0" smtClean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仿宋_GB2312" panose="02010609030101010101" charset="-122"/>
                        </a:rPr>
                        <a:t>家</a:t>
                      </a:r>
                      <a:endParaRPr lang="zh-CN" sz="1050" kern="100"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5903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zh-CN" sz="1600" kern="0" dirty="0" smtClean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仿宋_GB2312" panose="02010609030101010101" charset="-122"/>
                        </a:rPr>
                        <a:t>预算执行率为</a:t>
                      </a:r>
                      <a:r>
                        <a:rPr lang="en-US" sz="1600" kern="0" dirty="0" smtClean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仿宋_GB2312" panose="02010609030101010101" charset="-122"/>
                        </a:rPr>
                        <a:t>0</a:t>
                      </a:r>
                      <a:r>
                        <a:rPr lang="zh-CN" sz="1600" kern="0" dirty="0" smtClean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仿宋_GB2312" panose="02010609030101010101" charset="-122"/>
                        </a:rPr>
                        <a:t>的</a:t>
                      </a:r>
                      <a:endParaRPr lang="zh-CN" sz="1050" kern="100" dirty="0"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0" smtClean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仿宋_GB2312" panose="02010609030101010101" charset="-122"/>
                        </a:rPr>
                        <a:t>25</a:t>
                      </a:r>
                      <a:r>
                        <a:rPr lang="zh-CN" sz="1600" kern="0" smtClean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仿宋_GB2312" panose="02010609030101010101" charset="-122"/>
                        </a:rPr>
                        <a:t>家</a:t>
                      </a:r>
                      <a:endParaRPr lang="zh-CN" sz="1050" kern="100"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5903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zh-CN" sz="1600" kern="100" dirty="0" smtClean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仿宋_GB2312" panose="02010609030101010101" charset="-122"/>
                        </a:rPr>
                        <a:t>超预算的</a:t>
                      </a:r>
                      <a:endParaRPr lang="zh-CN" sz="1050" kern="100" dirty="0"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100" smtClean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仿宋_GB2312" panose="02010609030101010101" charset="-122"/>
                        </a:rPr>
                        <a:t>6</a:t>
                      </a:r>
                      <a:r>
                        <a:rPr lang="zh-CN" sz="1600" kern="100" smtClean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仿宋_GB2312" panose="02010609030101010101" charset="-122"/>
                        </a:rPr>
                        <a:t>家</a:t>
                      </a:r>
                      <a:endParaRPr lang="zh-CN" sz="1050" kern="100" dirty="0"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5903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zh-CN" sz="1600" kern="0" smtClean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仿宋_GB2312" panose="02010609030101010101" charset="-122"/>
                        </a:rPr>
                        <a:t>未做预算有支出的</a:t>
                      </a:r>
                      <a:endParaRPr lang="zh-CN" sz="1050" kern="100" dirty="0"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仿宋_GB2312" panose="02010609030101010101" charset="-122"/>
                        </a:rPr>
                        <a:t>5</a:t>
                      </a:r>
                      <a:r>
                        <a:rPr lang="zh-CN" sz="1600" kern="0" dirty="0" smtClean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cs typeface="仿宋_GB2312" panose="02010609030101010101" charset="-122"/>
                        </a:rPr>
                        <a:t>家</a:t>
                      </a:r>
                      <a:endParaRPr lang="zh-CN" sz="1050" kern="100" dirty="0">
                        <a:latin typeface="黑体" panose="02010609060101010101" pitchFamily="49" charset="-122"/>
                        <a:ea typeface="黑体" panose="02010609060101010101" pitchFamily="49" charset="-122"/>
                        <a:cs typeface="Times New Roman" panose="020206030504050203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>
                          <a:alpha val="5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516828"/>
            <a:ext cx="441178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203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楷体_GB2312" panose="02010609030101010101" pitchFamily="49" charset="-122"/>
              </a:rPr>
              <a:t>（一）预算上报和执行率情况</a:t>
            </a:r>
            <a:endParaRPr kumimoji="0" lang="zh-CN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</p:txBody>
      </p:sp>
      <p:pic>
        <p:nvPicPr>
          <p:cNvPr id="12" name="图片 11" descr="QQ截图20170712090907.png"/>
          <p:cNvPicPr>
            <a:picLocks noChangeAspect="1"/>
          </p:cNvPicPr>
          <p:nvPr/>
        </p:nvPicPr>
        <p:blipFill>
          <a:blip r:embed="rId1" cstate="print"/>
          <a:srcRect l="125" r="499" b="7254"/>
          <a:stretch>
            <a:fillRect/>
          </a:stretch>
        </p:blipFill>
        <p:spPr>
          <a:xfrm>
            <a:off x="0" y="0"/>
            <a:ext cx="6181722" cy="241406"/>
          </a:xfrm>
          <a:prstGeom prst="rect">
            <a:avLst/>
          </a:prstGeom>
          <a:effec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516828"/>
            <a:ext cx="346761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lvl="0" indent="2032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dirty="0" smtClean="0">
                <a:latin typeface="黑体" panose="02010609060101010101" pitchFamily="49" charset="-122"/>
                <a:ea typeface="黑体" panose="02010609060101010101" pitchFamily="49" charset="-122"/>
                <a:cs typeface="楷体_GB2312" panose="02010609030101010101" pitchFamily="49" charset="-122"/>
              </a:rPr>
              <a:t>（二）管理费使用情况</a:t>
            </a:r>
            <a:endParaRPr lang="zh-CN" altLang="en-US" sz="2400" dirty="0" smtClean="0">
              <a:latin typeface="黑体" panose="02010609060101010101" pitchFamily="49" charset="-122"/>
              <a:ea typeface="黑体" panose="02010609060101010101" pitchFamily="49" charset="-122"/>
              <a:cs typeface="楷体_GB2312" panose="02010609030101010101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325656" y="1671464"/>
            <a:ext cx="88917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en-US" altLang="zh-CN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2019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年各代办处共计使用管理费</a:t>
            </a:r>
            <a:r>
              <a:rPr lang="en-US" altLang="zh-CN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1013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万元，其中，会员活动支出占全部支出的</a:t>
            </a:r>
            <a:r>
              <a:rPr lang="en-US" altLang="zh-CN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45.07%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，互助互济支出占全部支出的</a:t>
            </a:r>
            <a:r>
              <a:rPr lang="en-US" altLang="zh-CN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18.72%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，下拨基层支出占全部支出的</a:t>
            </a:r>
            <a:r>
              <a:rPr lang="en-US" altLang="zh-CN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14.81%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，人员性支出占全部支出的</a:t>
            </a:r>
            <a:r>
              <a:rPr lang="en-US" altLang="zh-CN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9.64%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，业务性支出占全部支出的</a:t>
            </a:r>
            <a:r>
              <a:rPr lang="en-US" altLang="zh-CN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8.51%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，办公性支出和公务性支出占比不足</a:t>
            </a:r>
            <a:r>
              <a:rPr lang="en-US" altLang="zh-CN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5%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13" name="图表 12"/>
          <p:cNvGraphicFramePr/>
          <p:nvPr/>
        </p:nvGraphicFramePr>
        <p:xfrm>
          <a:off x="2692400" y="3117022"/>
          <a:ext cx="6489700" cy="3461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14" name="图片 13" descr="QQ截图20170712090907.png"/>
          <p:cNvPicPr>
            <a:picLocks noChangeAspect="1"/>
          </p:cNvPicPr>
          <p:nvPr/>
        </p:nvPicPr>
        <p:blipFill>
          <a:blip r:embed="rId2" cstate="print"/>
          <a:srcRect l="125" r="499" b="7254"/>
          <a:stretch>
            <a:fillRect/>
          </a:stretch>
        </p:blipFill>
        <p:spPr>
          <a:xfrm>
            <a:off x="0" y="0"/>
            <a:ext cx="6181722" cy="241406"/>
          </a:xfrm>
          <a:prstGeom prst="rect">
            <a:avLst/>
          </a:prstGeom>
          <a:effec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Graphic spid="13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BEC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28"/>
          <p:cNvGrpSpPr/>
          <p:nvPr/>
        </p:nvGrpSpPr>
        <p:grpSpPr>
          <a:xfrm flipH="1" flipV="1">
            <a:off x="0" y="0"/>
            <a:ext cx="12192000" cy="782635"/>
            <a:chOff x="0" y="6075366"/>
            <a:chExt cx="12192000" cy="782635"/>
          </a:xfrm>
        </p:grpSpPr>
        <p:sp>
          <p:nvSpPr>
            <p:cNvPr id="27" name="任意多边形: 形状 26"/>
            <p:cNvSpPr/>
            <p:nvPr/>
          </p:nvSpPr>
          <p:spPr>
            <a:xfrm>
              <a:off x="0" y="6075366"/>
              <a:ext cx="12192000" cy="782635"/>
            </a:xfrm>
            <a:custGeom>
              <a:avLst/>
              <a:gdLst>
                <a:gd name="connsiteX0" fmla="*/ 2037144 w 12192000"/>
                <a:gd name="connsiteY0" fmla="*/ 1344 h 782635"/>
                <a:gd name="connsiteX1" fmla="*/ 5717894 w 12192000"/>
                <a:gd name="connsiteY1" fmla="*/ 499055 h 782635"/>
                <a:gd name="connsiteX2" fmla="*/ 9456516 w 12192000"/>
                <a:gd name="connsiteY2" fmla="*/ 105516 h 782635"/>
                <a:gd name="connsiteX3" fmla="*/ 11169570 w 12192000"/>
                <a:gd name="connsiteY3" fmla="*/ 533779 h 782635"/>
                <a:gd name="connsiteX4" fmla="*/ 11936314 w 12192000"/>
                <a:gd name="connsiteY4" fmla="*/ 338185 h 782635"/>
                <a:gd name="connsiteX5" fmla="*/ 12192000 w 12192000"/>
                <a:gd name="connsiteY5" fmla="*/ 237853 h 782635"/>
                <a:gd name="connsiteX6" fmla="*/ 12192000 w 12192000"/>
                <a:gd name="connsiteY6" fmla="*/ 782635 h 782635"/>
                <a:gd name="connsiteX7" fmla="*/ 0 w 12192000"/>
                <a:gd name="connsiteY7" fmla="*/ 782635 h 782635"/>
                <a:gd name="connsiteX8" fmla="*/ 0 w 12192000"/>
                <a:gd name="connsiteY8" fmla="*/ 405585 h 782635"/>
                <a:gd name="connsiteX9" fmla="*/ 215601 w 12192000"/>
                <a:gd name="connsiteY9" fmla="*/ 333043 h 782635"/>
                <a:gd name="connsiteX10" fmla="*/ 2037144 w 12192000"/>
                <a:gd name="connsiteY10" fmla="*/ 1344 h 782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192000" h="782635">
                  <a:moveTo>
                    <a:pt x="2037144" y="1344"/>
                  </a:moveTo>
                  <a:cubicBezTo>
                    <a:pt x="3117448" y="-29522"/>
                    <a:pt x="4481333" y="481693"/>
                    <a:pt x="5717894" y="499055"/>
                  </a:cubicBezTo>
                  <a:cubicBezTo>
                    <a:pt x="6954457" y="516417"/>
                    <a:pt x="8547903" y="99729"/>
                    <a:pt x="9456516" y="105516"/>
                  </a:cubicBezTo>
                  <a:cubicBezTo>
                    <a:pt x="10365129" y="111303"/>
                    <a:pt x="10561899" y="560787"/>
                    <a:pt x="11169570" y="533779"/>
                  </a:cubicBezTo>
                  <a:cubicBezTo>
                    <a:pt x="11397447" y="523651"/>
                    <a:pt x="11666558" y="439735"/>
                    <a:pt x="11936314" y="338185"/>
                  </a:cubicBezTo>
                  <a:lnTo>
                    <a:pt x="12192000" y="237853"/>
                  </a:lnTo>
                  <a:lnTo>
                    <a:pt x="12192000" y="782635"/>
                  </a:lnTo>
                  <a:lnTo>
                    <a:pt x="0" y="782635"/>
                  </a:lnTo>
                  <a:lnTo>
                    <a:pt x="0" y="405585"/>
                  </a:lnTo>
                  <a:lnTo>
                    <a:pt x="215601" y="333043"/>
                  </a:lnTo>
                  <a:cubicBezTo>
                    <a:pt x="772670" y="155221"/>
                    <a:pt x="1361954" y="20636"/>
                    <a:pt x="2037144" y="1344"/>
                  </a:cubicBez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13500000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8" name="任意多边形: 形状 27"/>
            <p:cNvSpPr/>
            <p:nvPr/>
          </p:nvSpPr>
          <p:spPr>
            <a:xfrm>
              <a:off x="0" y="6075366"/>
              <a:ext cx="12192000" cy="782635"/>
            </a:xfrm>
            <a:custGeom>
              <a:avLst/>
              <a:gdLst>
                <a:gd name="connsiteX0" fmla="*/ 2037144 w 12192000"/>
                <a:gd name="connsiteY0" fmla="*/ 1344 h 782635"/>
                <a:gd name="connsiteX1" fmla="*/ 5717894 w 12192000"/>
                <a:gd name="connsiteY1" fmla="*/ 499055 h 782635"/>
                <a:gd name="connsiteX2" fmla="*/ 9456516 w 12192000"/>
                <a:gd name="connsiteY2" fmla="*/ 105516 h 782635"/>
                <a:gd name="connsiteX3" fmla="*/ 11169570 w 12192000"/>
                <a:gd name="connsiteY3" fmla="*/ 533779 h 782635"/>
                <a:gd name="connsiteX4" fmla="*/ 11936314 w 12192000"/>
                <a:gd name="connsiteY4" fmla="*/ 338185 h 782635"/>
                <a:gd name="connsiteX5" fmla="*/ 12192000 w 12192000"/>
                <a:gd name="connsiteY5" fmla="*/ 237853 h 782635"/>
                <a:gd name="connsiteX6" fmla="*/ 12192000 w 12192000"/>
                <a:gd name="connsiteY6" fmla="*/ 782635 h 782635"/>
                <a:gd name="connsiteX7" fmla="*/ 0 w 12192000"/>
                <a:gd name="connsiteY7" fmla="*/ 782635 h 782635"/>
                <a:gd name="connsiteX8" fmla="*/ 0 w 12192000"/>
                <a:gd name="connsiteY8" fmla="*/ 405585 h 782635"/>
                <a:gd name="connsiteX9" fmla="*/ 215601 w 12192000"/>
                <a:gd name="connsiteY9" fmla="*/ 333043 h 782635"/>
                <a:gd name="connsiteX10" fmla="*/ 2037144 w 12192000"/>
                <a:gd name="connsiteY10" fmla="*/ 1344 h 782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192000" h="782635">
                  <a:moveTo>
                    <a:pt x="2037144" y="1344"/>
                  </a:moveTo>
                  <a:cubicBezTo>
                    <a:pt x="3117448" y="-29522"/>
                    <a:pt x="4481333" y="481693"/>
                    <a:pt x="5717894" y="499055"/>
                  </a:cubicBezTo>
                  <a:cubicBezTo>
                    <a:pt x="6954457" y="516417"/>
                    <a:pt x="8547903" y="99729"/>
                    <a:pt x="9456516" y="105516"/>
                  </a:cubicBezTo>
                  <a:cubicBezTo>
                    <a:pt x="10365129" y="111303"/>
                    <a:pt x="10561899" y="560787"/>
                    <a:pt x="11169570" y="533779"/>
                  </a:cubicBezTo>
                  <a:cubicBezTo>
                    <a:pt x="11397447" y="523651"/>
                    <a:pt x="11666558" y="439735"/>
                    <a:pt x="11936314" y="338185"/>
                  </a:cubicBezTo>
                  <a:lnTo>
                    <a:pt x="12192000" y="237853"/>
                  </a:lnTo>
                  <a:lnTo>
                    <a:pt x="12192000" y="782635"/>
                  </a:lnTo>
                  <a:lnTo>
                    <a:pt x="0" y="782635"/>
                  </a:lnTo>
                  <a:lnTo>
                    <a:pt x="0" y="405585"/>
                  </a:lnTo>
                  <a:lnTo>
                    <a:pt x="215601" y="333043"/>
                  </a:lnTo>
                  <a:cubicBezTo>
                    <a:pt x="772670" y="155221"/>
                    <a:pt x="1361954" y="20636"/>
                    <a:pt x="2037144" y="1344"/>
                  </a:cubicBez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2700000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11" name="组合 48"/>
          <p:cNvGrpSpPr/>
          <p:nvPr/>
        </p:nvGrpSpPr>
        <p:grpSpPr>
          <a:xfrm flipH="1" flipV="1">
            <a:off x="0" y="6030477"/>
            <a:ext cx="12192000" cy="827524"/>
            <a:chOff x="0" y="0"/>
            <a:chExt cx="12192000" cy="827524"/>
          </a:xfrm>
        </p:grpSpPr>
        <p:sp>
          <p:nvSpPr>
            <p:cNvPr id="47" name="任意多边形: 形状 46"/>
            <p:cNvSpPr/>
            <p:nvPr/>
          </p:nvSpPr>
          <p:spPr>
            <a:xfrm>
              <a:off x="0" y="0"/>
              <a:ext cx="12192000" cy="827524"/>
            </a:xfrm>
            <a:custGeom>
              <a:avLst/>
              <a:gdLst>
                <a:gd name="connsiteX0" fmla="*/ 0 w 12192000"/>
                <a:gd name="connsiteY0" fmla="*/ 0 h 827524"/>
                <a:gd name="connsiteX1" fmla="*/ 12192000 w 12192000"/>
                <a:gd name="connsiteY1" fmla="*/ 0 h 827524"/>
                <a:gd name="connsiteX2" fmla="*/ 12192000 w 12192000"/>
                <a:gd name="connsiteY2" fmla="*/ 775947 h 827524"/>
                <a:gd name="connsiteX3" fmla="*/ 12179260 w 12192000"/>
                <a:gd name="connsiteY3" fmla="*/ 778758 h 827524"/>
                <a:gd name="connsiteX4" fmla="*/ 11673840 w 12192000"/>
                <a:gd name="connsiteY4" fmla="*/ 822960 h 827524"/>
                <a:gd name="connsiteX5" fmla="*/ 10261600 w 12192000"/>
                <a:gd name="connsiteY5" fmla="*/ 426720 h 827524"/>
                <a:gd name="connsiteX6" fmla="*/ 8219440 w 12192000"/>
                <a:gd name="connsiteY6" fmla="*/ 741680 h 827524"/>
                <a:gd name="connsiteX7" fmla="*/ 5445761 w 12192000"/>
                <a:gd name="connsiteY7" fmla="*/ 294640 h 827524"/>
                <a:gd name="connsiteX8" fmla="*/ 3393440 w 12192000"/>
                <a:gd name="connsiteY8" fmla="*/ 711200 h 827524"/>
                <a:gd name="connsiteX9" fmla="*/ 1046480 w 12192000"/>
                <a:gd name="connsiteY9" fmla="*/ 599440 h 827524"/>
                <a:gd name="connsiteX10" fmla="*/ 232093 w 12192000"/>
                <a:gd name="connsiteY10" fmla="*/ 712787 h 827524"/>
                <a:gd name="connsiteX11" fmla="*/ 0 w 12192000"/>
                <a:gd name="connsiteY11" fmla="*/ 775785 h 827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827524">
                  <a:moveTo>
                    <a:pt x="0" y="0"/>
                  </a:moveTo>
                  <a:lnTo>
                    <a:pt x="12192000" y="0"/>
                  </a:lnTo>
                  <a:lnTo>
                    <a:pt x="12192000" y="775947"/>
                  </a:lnTo>
                  <a:lnTo>
                    <a:pt x="12179260" y="778758"/>
                  </a:lnTo>
                  <a:cubicBezTo>
                    <a:pt x="12012454" y="813197"/>
                    <a:pt x="11841480" y="838200"/>
                    <a:pt x="11673840" y="822960"/>
                  </a:cubicBezTo>
                  <a:cubicBezTo>
                    <a:pt x="11226800" y="782320"/>
                    <a:pt x="10837333" y="440267"/>
                    <a:pt x="10261600" y="426720"/>
                  </a:cubicBezTo>
                  <a:cubicBezTo>
                    <a:pt x="9685867" y="413173"/>
                    <a:pt x="9022080" y="763693"/>
                    <a:pt x="8219440" y="741680"/>
                  </a:cubicBezTo>
                  <a:cubicBezTo>
                    <a:pt x="7416800" y="719667"/>
                    <a:pt x="6250093" y="299720"/>
                    <a:pt x="5445761" y="294640"/>
                  </a:cubicBezTo>
                  <a:cubicBezTo>
                    <a:pt x="4641427" y="289560"/>
                    <a:pt x="4126653" y="660400"/>
                    <a:pt x="3393440" y="711200"/>
                  </a:cubicBezTo>
                  <a:cubicBezTo>
                    <a:pt x="2660227" y="762000"/>
                    <a:pt x="1681480" y="567267"/>
                    <a:pt x="1046480" y="599440"/>
                  </a:cubicBezTo>
                  <a:cubicBezTo>
                    <a:pt x="728980" y="615527"/>
                    <a:pt x="466725" y="657648"/>
                    <a:pt x="232093" y="712787"/>
                  </a:cubicBezTo>
                  <a:lnTo>
                    <a:pt x="0" y="775785"/>
                  </a:ln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13500000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8" name="任意多边形: 形状 47"/>
            <p:cNvSpPr/>
            <p:nvPr/>
          </p:nvSpPr>
          <p:spPr>
            <a:xfrm>
              <a:off x="0" y="0"/>
              <a:ext cx="12192000" cy="827524"/>
            </a:xfrm>
            <a:custGeom>
              <a:avLst/>
              <a:gdLst>
                <a:gd name="connsiteX0" fmla="*/ 0 w 12192000"/>
                <a:gd name="connsiteY0" fmla="*/ 0 h 827524"/>
                <a:gd name="connsiteX1" fmla="*/ 12192000 w 12192000"/>
                <a:gd name="connsiteY1" fmla="*/ 0 h 827524"/>
                <a:gd name="connsiteX2" fmla="*/ 12192000 w 12192000"/>
                <a:gd name="connsiteY2" fmla="*/ 775947 h 827524"/>
                <a:gd name="connsiteX3" fmla="*/ 12179260 w 12192000"/>
                <a:gd name="connsiteY3" fmla="*/ 778758 h 827524"/>
                <a:gd name="connsiteX4" fmla="*/ 11673840 w 12192000"/>
                <a:gd name="connsiteY4" fmla="*/ 822960 h 827524"/>
                <a:gd name="connsiteX5" fmla="*/ 10261600 w 12192000"/>
                <a:gd name="connsiteY5" fmla="*/ 426720 h 827524"/>
                <a:gd name="connsiteX6" fmla="*/ 8219440 w 12192000"/>
                <a:gd name="connsiteY6" fmla="*/ 741680 h 827524"/>
                <a:gd name="connsiteX7" fmla="*/ 5445761 w 12192000"/>
                <a:gd name="connsiteY7" fmla="*/ 294640 h 827524"/>
                <a:gd name="connsiteX8" fmla="*/ 3393440 w 12192000"/>
                <a:gd name="connsiteY8" fmla="*/ 711200 h 827524"/>
                <a:gd name="connsiteX9" fmla="*/ 1046480 w 12192000"/>
                <a:gd name="connsiteY9" fmla="*/ 599440 h 827524"/>
                <a:gd name="connsiteX10" fmla="*/ 232093 w 12192000"/>
                <a:gd name="connsiteY10" fmla="*/ 712787 h 827524"/>
                <a:gd name="connsiteX11" fmla="*/ 0 w 12192000"/>
                <a:gd name="connsiteY11" fmla="*/ 775785 h 827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827524">
                  <a:moveTo>
                    <a:pt x="0" y="0"/>
                  </a:moveTo>
                  <a:lnTo>
                    <a:pt x="12192000" y="0"/>
                  </a:lnTo>
                  <a:lnTo>
                    <a:pt x="12192000" y="775947"/>
                  </a:lnTo>
                  <a:lnTo>
                    <a:pt x="12179260" y="778758"/>
                  </a:lnTo>
                  <a:cubicBezTo>
                    <a:pt x="12012454" y="813197"/>
                    <a:pt x="11841480" y="838200"/>
                    <a:pt x="11673840" y="822960"/>
                  </a:cubicBezTo>
                  <a:cubicBezTo>
                    <a:pt x="11226800" y="782320"/>
                    <a:pt x="10837333" y="440267"/>
                    <a:pt x="10261600" y="426720"/>
                  </a:cubicBezTo>
                  <a:cubicBezTo>
                    <a:pt x="9685867" y="413173"/>
                    <a:pt x="9022080" y="763693"/>
                    <a:pt x="8219440" y="741680"/>
                  </a:cubicBezTo>
                  <a:cubicBezTo>
                    <a:pt x="7416800" y="719667"/>
                    <a:pt x="6250093" y="299720"/>
                    <a:pt x="5445761" y="294640"/>
                  </a:cubicBezTo>
                  <a:cubicBezTo>
                    <a:pt x="4641427" y="289560"/>
                    <a:pt x="4126653" y="660400"/>
                    <a:pt x="3393440" y="711200"/>
                  </a:cubicBezTo>
                  <a:cubicBezTo>
                    <a:pt x="2660227" y="762000"/>
                    <a:pt x="1681480" y="567267"/>
                    <a:pt x="1046480" y="599440"/>
                  </a:cubicBezTo>
                  <a:cubicBezTo>
                    <a:pt x="728980" y="615527"/>
                    <a:pt x="466725" y="657648"/>
                    <a:pt x="232093" y="712787"/>
                  </a:cubicBezTo>
                  <a:lnTo>
                    <a:pt x="0" y="775785"/>
                  </a:lnTo>
                  <a:close/>
                </a:path>
              </a:pathLst>
            </a:custGeom>
            <a:solidFill>
              <a:srgbClr val="EEEFF3"/>
            </a:solidFill>
            <a:ln>
              <a:noFill/>
            </a:ln>
            <a:effectLst>
              <a:outerShdw blurRad="127000" dist="63500" dir="2700000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3" name="Freeform 91"/>
          <p:cNvSpPr>
            <a:spLocks noChangeArrowheads="1"/>
          </p:cNvSpPr>
          <p:nvPr/>
        </p:nvSpPr>
        <p:spPr bwMode="auto">
          <a:xfrm rot="16970298">
            <a:off x="5343968" y="5389003"/>
            <a:ext cx="339625" cy="329637"/>
          </a:xfrm>
          <a:custGeom>
            <a:avLst/>
            <a:gdLst>
              <a:gd name="T0" fmla="*/ 2147483646 w 601"/>
              <a:gd name="T1" fmla="*/ 2147483646 h 580"/>
              <a:gd name="T2" fmla="*/ 2147483646 w 601"/>
              <a:gd name="T3" fmla="*/ 2147483646 h 580"/>
              <a:gd name="T4" fmla="*/ 2147483646 w 601"/>
              <a:gd name="T5" fmla="*/ 2147483646 h 580"/>
              <a:gd name="T6" fmla="*/ 2147483646 w 601"/>
              <a:gd name="T7" fmla="*/ 2147483646 h 580"/>
              <a:gd name="T8" fmla="*/ 2147483646 w 601"/>
              <a:gd name="T9" fmla="*/ 2147483646 h 580"/>
              <a:gd name="T10" fmla="*/ 2147483646 w 601"/>
              <a:gd name="T11" fmla="*/ 2147483646 h 580"/>
              <a:gd name="T12" fmla="*/ 2147483646 w 601"/>
              <a:gd name="T13" fmla="*/ 2147483646 h 580"/>
              <a:gd name="T14" fmla="*/ 2147483646 w 601"/>
              <a:gd name="T15" fmla="*/ 2147483646 h 580"/>
              <a:gd name="T16" fmla="*/ 2147483646 w 601"/>
              <a:gd name="T17" fmla="*/ 2147483646 h 580"/>
              <a:gd name="T18" fmla="*/ 2147483646 w 601"/>
              <a:gd name="T19" fmla="*/ 2147483646 h 580"/>
              <a:gd name="T20" fmla="*/ 2147483646 w 601"/>
              <a:gd name="T21" fmla="*/ 2147483646 h 580"/>
              <a:gd name="T22" fmla="*/ 2147483646 w 601"/>
              <a:gd name="T23" fmla="*/ 2147483646 h 580"/>
              <a:gd name="T24" fmla="*/ 2147483646 w 601"/>
              <a:gd name="T25" fmla="*/ 2147483646 h 580"/>
              <a:gd name="T26" fmla="*/ 2147483646 w 601"/>
              <a:gd name="T27" fmla="*/ 2147483646 h 580"/>
              <a:gd name="T28" fmla="*/ 2147483646 w 601"/>
              <a:gd name="T29" fmla="*/ 2147483646 h 580"/>
              <a:gd name="T30" fmla="*/ 2147483646 w 601"/>
              <a:gd name="T31" fmla="*/ 2147483646 h 580"/>
              <a:gd name="T32" fmla="*/ 2147483646 w 601"/>
              <a:gd name="T33" fmla="*/ 2147483646 h 580"/>
              <a:gd name="T34" fmla="*/ 2147483646 w 601"/>
              <a:gd name="T35" fmla="*/ 2147483646 h 580"/>
              <a:gd name="T36" fmla="*/ 2147483646 w 601"/>
              <a:gd name="T37" fmla="*/ 2147483646 h 580"/>
              <a:gd name="T38" fmla="*/ 2147483646 w 601"/>
              <a:gd name="T39" fmla="*/ 2147483646 h 580"/>
              <a:gd name="T40" fmla="*/ 2147483646 w 601"/>
              <a:gd name="T41" fmla="*/ 2147483646 h 580"/>
              <a:gd name="T42" fmla="*/ 2147483646 w 601"/>
              <a:gd name="T43" fmla="*/ 2147483646 h 580"/>
              <a:gd name="T44" fmla="*/ 0 w 601"/>
              <a:gd name="T45" fmla="*/ 2147483646 h 580"/>
              <a:gd name="T46" fmla="*/ 0 w 601"/>
              <a:gd name="T47" fmla="*/ 2147483646 h 580"/>
              <a:gd name="T48" fmla="*/ 2147483646 w 601"/>
              <a:gd name="T49" fmla="*/ 2147483646 h 580"/>
              <a:gd name="T50" fmla="*/ 2147483646 w 601"/>
              <a:gd name="T51" fmla="*/ 2147483646 h 580"/>
              <a:gd name="T52" fmla="*/ 2147483646 w 601"/>
              <a:gd name="T53" fmla="*/ 2147483646 h 580"/>
              <a:gd name="T54" fmla="*/ 2147483646 w 601"/>
              <a:gd name="T55" fmla="*/ 2147483646 h 580"/>
              <a:gd name="T56" fmla="*/ 2147483646 w 601"/>
              <a:gd name="T57" fmla="*/ 2147483646 h 580"/>
              <a:gd name="T58" fmla="*/ 2147483646 w 601"/>
              <a:gd name="T59" fmla="*/ 2147483646 h 580"/>
              <a:gd name="T60" fmla="*/ 2147483646 w 601"/>
              <a:gd name="T61" fmla="*/ 2147483646 h 580"/>
              <a:gd name="T62" fmla="*/ 2147483646 w 601"/>
              <a:gd name="T63" fmla="*/ 2147483646 h 580"/>
              <a:gd name="T64" fmla="*/ 2147483646 w 601"/>
              <a:gd name="T65" fmla="*/ 2147483646 h 580"/>
              <a:gd name="T66" fmla="*/ 2147483646 w 601"/>
              <a:gd name="T67" fmla="*/ 2147483646 h 580"/>
              <a:gd name="T68" fmla="*/ 2147483646 w 601"/>
              <a:gd name="T69" fmla="*/ 2147483646 h 580"/>
              <a:gd name="T70" fmla="*/ 2147483646 w 601"/>
              <a:gd name="T71" fmla="*/ 2147483646 h 58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01" h="580">
                <a:moveTo>
                  <a:pt x="572" y="516"/>
                </a:moveTo>
                <a:lnTo>
                  <a:pt x="572" y="516"/>
                </a:lnTo>
                <a:cubicBezTo>
                  <a:pt x="445" y="516"/>
                  <a:pt x="445" y="516"/>
                  <a:pt x="445" y="516"/>
                </a:cubicBezTo>
                <a:cubicBezTo>
                  <a:pt x="459" y="537"/>
                  <a:pt x="459" y="537"/>
                  <a:pt x="459" y="537"/>
                </a:cubicBezTo>
                <a:cubicBezTo>
                  <a:pt x="466" y="537"/>
                  <a:pt x="466" y="544"/>
                  <a:pt x="466" y="551"/>
                </a:cubicBezTo>
                <a:cubicBezTo>
                  <a:pt x="466" y="572"/>
                  <a:pt x="459" y="579"/>
                  <a:pt x="438" y="579"/>
                </a:cubicBezTo>
                <a:cubicBezTo>
                  <a:pt x="431" y="579"/>
                  <a:pt x="424" y="579"/>
                  <a:pt x="424" y="572"/>
                </a:cubicBezTo>
                <a:cubicBezTo>
                  <a:pt x="353" y="509"/>
                  <a:pt x="353" y="509"/>
                  <a:pt x="353" y="509"/>
                </a:cubicBezTo>
                <a:cubicBezTo>
                  <a:pt x="346" y="502"/>
                  <a:pt x="346" y="494"/>
                  <a:pt x="346" y="487"/>
                </a:cubicBezTo>
                <a:cubicBezTo>
                  <a:pt x="346" y="480"/>
                  <a:pt x="346" y="473"/>
                  <a:pt x="353" y="466"/>
                </a:cubicBezTo>
                <a:cubicBezTo>
                  <a:pt x="424" y="403"/>
                  <a:pt x="424" y="403"/>
                  <a:pt x="424" y="403"/>
                </a:cubicBezTo>
                <a:cubicBezTo>
                  <a:pt x="424" y="396"/>
                  <a:pt x="431" y="396"/>
                  <a:pt x="438" y="396"/>
                </a:cubicBezTo>
                <a:cubicBezTo>
                  <a:pt x="459" y="396"/>
                  <a:pt x="466" y="403"/>
                  <a:pt x="466" y="424"/>
                </a:cubicBezTo>
                <a:cubicBezTo>
                  <a:pt x="466" y="431"/>
                  <a:pt x="466" y="438"/>
                  <a:pt x="459" y="438"/>
                </a:cubicBezTo>
                <a:cubicBezTo>
                  <a:pt x="445" y="459"/>
                  <a:pt x="445" y="459"/>
                  <a:pt x="445" y="459"/>
                </a:cubicBezTo>
                <a:cubicBezTo>
                  <a:pt x="572" y="459"/>
                  <a:pt x="572" y="459"/>
                  <a:pt x="572" y="459"/>
                </a:cubicBezTo>
                <a:cubicBezTo>
                  <a:pt x="586" y="459"/>
                  <a:pt x="600" y="473"/>
                  <a:pt x="600" y="487"/>
                </a:cubicBezTo>
                <a:cubicBezTo>
                  <a:pt x="600" y="502"/>
                  <a:pt x="586" y="516"/>
                  <a:pt x="572" y="516"/>
                </a:cubicBezTo>
                <a:close/>
                <a:moveTo>
                  <a:pt x="494" y="424"/>
                </a:moveTo>
                <a:lnTo>
                  <a:pt x="494" y="424"/>
                </a:lnTo>
                <a:cubicBezTo>
                  <a:pt x="494" y="417"/>
                  <a:pt x="494" y="410"/>
                  <a:pt x="494" y="403"/>
                </a:cubicBezTo>
                <a:cubicBezTo>
                  <a:pt x="501" y="403"/>
                  <a:pt x="508" y="403"/>
                  <a:pt x="522" y="410"/>
                </a:cubicBezTo>
                <a:cubicBezTo>
                  <a:pt x="537" y="417"/>
                  <a:pt x="544" y="424"/>
                  <a:pt x="551" y="431"/>
                </a:cubicBezTo>
                <a:cubicBezTo>
                  <a:pt x="494" y="431"/>
                  <a:pt x="494" y="431"/>
                  <a:pt x="494" y="431"/>
                </a:cubicBezTo>
                <a:lnTo>
                  <a:pt x="494" y="424"/>
                </a:lnTo>
                <a:close/>
                <a:moveTo>
                  <a:pt x="395" y="226"/>
                </a:moveTo>
                <a:lnTo>
                  <a:pt x="395" y="226"/>
                </a:lnTo>
                <a:cubicBezTo>
                  <a:pt x="388" y="275"/>
                  <a:pt x="367" y="296"/>
                  <a:pt x="367" y="296"/>
                </a:cubicBezTo>
                <a:cubicBezTo>
                  <a:pt x="367" y="353"/>
                  <a:pt x="367" y="353"/>
                  <a:pt x="367" y="353"/>
                </a:cubicBezTo>
                <a:cubicBezTo>
                  <a:pt x="367" y="353"/>
                  <a:pt x="374" y="353"/>
                  <a:pt x="409" y="374"/>
                </a:cubicBezTo>
                <a:lnTo>
                  <a:pt x="402" y="381"/>
                </a:lnTo>
                <a:cubicBezTo>
                  <a:pt x="332" y="445"/>
                  <a:pt x="332" y="445"/>
                  <a:pt x="332" y="445"/>
                </a:cubicBezTo>
                <a:cubicBezTo>
                  <a:pt x="325" y="459"/>
                  <a:pt x="318" y="473"/>
                  <a:pt x="318" y="487"/>
                </a:cubicBezTo>
                <a:cubicBezTo>
                  <a:pt x="318" y="502"/>
                  <a:pt x="325" y="516"/>
                  <a:pt x="332" y="530"/>
                </a:cubicBezTo>
                <a:cubicBezTo>
                  <a:pt x="388" y="579"/>
                  <a:pt x="388" y="579"/>
                  <a:pt x="388" y="579"/>
                </a:cubicBezTo>
                <a:cubicBezTo>
                  <a:pt x="28" y="579"/>
                  <a:pt x="28" y="579"/>
                  <a:pt x="28" y="579"/>
                </a:cubicBezTo>
                <a:cubicBezTo>
                  <a:pt x="7" y="579"/>
                  <a:pt x="0" y="572"/>
                  <a:pt x="0" y="551"/>
                </a:cubicBezTo>
                <a:cubicBezTo>
                  <a:pt x="0" y="551"/>
                  <a:pt x="0" y="452"/>
                  <a:pt x="70" y="410"/>
                </a:cubicBezTo>
                <a:cubicBezTo>
                  <a:pt x="120" y="388"/>
                  <a:pt x="98" y="410"/>
                  <a:pt x="162" y="381"/>
                </a:cubicBezTo>
                <a:cubicBezTo>
                  <a:pt x="219" y="360"/>
                  <a:pt x="233" y="353"/>
                  <a:pt x="233" y="353"/>
                </a:cubicBezTo>
                <a:cubicBezTo>
                  <a:pt x="233" y="296"/>
                  <a:pt x="233" y="296"/>
                  <a:pt x="233" y="296"/>
                </a:cubicBezTo>
                <a:cubicBezTo>
                  <a:pt x="233" y="296"/>
                  <a:pt x="211" y="275"/>
                  <a:pt x="204" y="226"/>
                </a:cubicBezTo>
                <a:cubicBezTo>
                  <a:pt x="190" y="233"/>
                  <a:pt x="183" y="212"/>
                  <a:pt x="183" y="198"/>
                </a:cubicBezTo>
                <a:cubicBezTo>
                  <a:pt x="183" y="183"/>
                  <a:pt x="176" y="148"/>
                  <a:pt x="197" y="148"/>
                </a:cubicBezTo>
                <a:cubicBezTo>
                  <a:pt x="190" y="127"/>
                  <a:pt x="190" y="99"/>
                  <a:pt x="190" y="92"/>
                </a:cubicBezTo>
                <a:cubicBezTo>
                  <a:pt x="190" y="49"/>
                  <a:pt x="233" y="0"/>
                  <a:pt x="296" y="0"/>
                </a:cubicBezTo>
                <a:cubicBezTo>
                  <a:pt x="374" y="0"/>
                  <a:pt x="402" y="49"/>
                  <a:pt x="409" y="92"/>
                </a:cubicBezTo>
                <a:cubicBezTo>
                  <a:pt x="409" y="99"/>
                  <a:pt x="409" y="127"/>
                  <a:pt x="402" y="148"/>
                </a:cubicBezTo>
                <a:cubicBezTo>
                  <a:pt x="424" y="148"/>
                  <a:pt x="417" y="183"/>
                  <a:pt x="409" y="198"/>
                </a:cubicBezTo>
                <a:cubicBezTo>
                  <a:pt x="409" y="212"/>
                  <a:pt x="409" y="233"/>
                  <a:pt x="395" y="226"/>
                </a:cubicBezTo>
                <a:close/>
                <a:moveTo>
                  <a:pt x="494" y="544"/>
                </a:moveTo>
                <a:lnTo>
                  <a:pt x="494" y="544"/>
                </a:lnTo>
                <a:cubicBezTo>
                  <a:pt x="572" y="544"/>
                  <a:pt x="572" y="544"/>
                  <a:pt x="572" y="544"/>
                </a:cubicBezTo>
                <a:cubicBezTo>
                  <a:pt x="579" y="544"/>
                  <a:pt x="593" y="544"/>
                  <a:pt x="600" y="537"/>
                </a:cubicBezTo>
                <a:cubicBezTo>
                  <a:pt x="600" y="544"/>
                  <a:pt x="600" y="551"/>
                  <a:pt x="600" y="551"/>
                </a:cubicBezTo>
                <a:cubicBezTo>
                  <a:pt x="600" y="572"/>
                  <a:pt x="586" y="579"/>
                  <a:pt x="572" y="579"/>
                </a:cubicBezTo>
                <a:cubicBezTo>
                  <a:pt x="487" y="579"/>
                  <a:pt x="487" y="579"/>
                  <a:pt x="487" y="579"/>
                </a:cubicBezTo>
                <a:cubicBezTo>
                  <a:pt x="494" y="572"/>
                  <a:pt x="494" y="565"/>
                  <a:pt x="494" y="551"/>
                </a:cubicBezTo>
                <a:lnTo>
                  <a:pt x="494" y="54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55" name="Freeform 92"/>
          <p:cNvSpPr>
            <a:spLocks noChangeArrowheads="1"/>
          </p:cNvSpPr>
          <p:nvPr/>
        </p:nvSpPr>
        <p:spPr bwMode="auto">
          <a:xfrm rot="16200000">
            <a:off x="671164" y="1855594"/>
            <a:ext cx="253026" cy="242025"/>
          </a:xfrm>
          <a:custGeom>
            <a:avLst/>
            <a:gdLst>
              <a:gd name="T0" fmla="*/ 2147483646 w 609"/>
              <a:gd name="T1" fmla="*/ 2147483646 h 580"/>
              <a:gd name="T2" fmla="*/ 2147483646 w 609"/>
              <a:gd name="T3" fmla="*/ 2147483646 h 580"/>
              <a:gd name="T4" fmla="*/ 2147483646 w 609"/>
              <a:gd name="T5" fmla="*/ 2147483646 h 580"/>
              <a:gd name="T6" fmla="*/ 2147483646 w 609"/>
              <a:gd name="T7" fmla="*/ 2147483646 h 580"/>
              <a:gd name="T8" fmla="*/ 2147483646 w 609"/>
              <a:gd name="T9" fmla="*/ 2147483646 h 580"/>
              <a:gd name="T10" fmla="*/ 2147483646 w 609"/>
              <a:gd name="T11" fmla="*/ 2147483646 h 580"/>
              <a:gd name="T12" fmla="*/ 2147483646 w 609"/>
              <a:gd name="T13" fmla="*/ 2147483646 h 580"/>
              <a:gd name="T14" fmla="*/ 2147483646 w 609"/>
              <a:gd name="T15" fmla="*/ 2147483646 h 580"/>
              <a:gd name="T16" fmla="*/ 2147483646 w 609"/>
              <a:gd name="T17" fmla="*/ 2147483646 h 580"/>
              <a:gd name="T18" fmla="*/ 2147483646 w 609"/>
              <a:gd name="T19" fmla="*/ 2147483646 h 580"/>
              <a:gd name="T20" fmla="*/ 2147483646 w 609"/>
              <a:gd name="T21" fmla="*/ 2147483646 h 580"/>
              <a:gd name="T22" fmla="*/ 2147483646 w 609"/>
              <a:gd name="T23" fmla="*/ 2147483646 h 580"/>
              <a:gd name="T24" fmla="*/ 2147483646 w 609"/>
              <a:gd name="T25" fmla="*/ 2147483646 h 580"/>
              <a:gd name="T26" fmla="*/ 2147483646 w 609"/>
              <a:gd name="T27" fmla="*/ 2147483646 h 580"/>
              <a:gd name="T28" fmla="*/ 2147483646 w 609"/>
              <a:gd name="T29" fmla="*/ 2147483646 h 580"/>
              <a:gd name="T30" fmla="*/ 2147483646 w 609"/>
              <a:gd name="T31" fmla="*/ 2147483646 h 580"/>
              <a:gd name="T32" fmla="*/ 2147483646 w 609"/>
              <a:gd name="T33" fmla="*/ 2147483646 h 580"/>
              <a:gd name="T34" fmla="*/ 2147483646 w 609"/>
              <a:gd name="T35" fmla="*/ 2147483646 h 580"/>
              <a:gd name="T36" fmla="*/ 2147483646 w 609"/>
              <a:gd name="T37" fmla="*/ 2147483646 h 580"/>
              <a:gd name="T38" fmla="*/ 2147483646 w 609"/>
              <a:gd name="T39" fmla="*/ 2147483646 h 580"/>
              <a:gd name="T40" fmla="*/ 2147483646 w 609"/>
              <a:gd name="T41" fmla="*/ 2147483646 h 580"/>
              <a:gd name="T42" fmla="*/ 2147483646 w 609"/>
              <a:gd name="T43" fmla="*/ 2147483646 h 580"/>
              <a:gd name="T44" fmla="*/ 2147483646 w 609"/>
              <a:gd name="T45" fmla="*/ 2147483646 h 580"/>
              <a:gd name="T46" fmla="*/ 2147483646 w 609"/>
              <a:gd name="T47" fmla="*/ 2147483646 h 580"/>
              <a:gd name="T48" fmla="*/ 2147483646 w 609"/>
              <a:gd name="T49" fmla="*/ 2147483646 h 580"/>
              <a:gd name="T50" fmla="*/ 2147483646 w 609"/>
              <a:gd name="T51" fmla="*/ 2147483646 h 580"/>
              <a:gd name="T52" fmla="*/ 2147483646 w 609"/>
              <a:gd name="T53" fmla="*/ 2147483646 h 580"/>
              <a:gd name="T54" fmla="*/ 2147483646 w 609"/>
              <a:gd name="T55" fmla="*/ 2147483646 h 580"/>
              <a:gd name="T56" fmla="*/ 2147483646 w 609"/>
              <a:gd name="T57" fmla="*/ 2147483646 h 580"/>
              <a:gd name="T58" fmla="*/ 2147483646 w 609"/>
              <a:gd name="T59" fmla="*/ 2147483646 h 580"/>
              <a:gd name="T60" fmla="*/ 2147483646 w 609"/>
              <a:gd name="T61" fmla="*/ 2147483646 h 580"/>
              <a:gd name="T62" fmla="*/ 2147483646 w 609"/>
              <a:gd name="T63" fmla="*/ 2147483646 h 580"/>
              <a:gd name="T64" fmla="*/ 2147483646 w 609"/>
              <a:gd name="T65" fmla="*/ 2147483646 h 580"/>
              <a:gd name="T66" fmla="*/ 0 w 609"/>
              <a:gd name="T67" fmla="*/ 2147483646 h 580"/>
              <a:gd name="T68" fmla="*/ 0 w 609"/>
              <a:gd name="T69" fmla="*/ 2147483646 h 580"/>
              <a:gd name="T70" fmla="*/ 0 w 609"/>
              <a:gd name="T71" fmla="*/ 2147483646 h 580"/>
              <a:gd name="T72" fmla="*/ 2147483646 w 609"/>
              <a:gd name="T73" fmla="*/ 2147483646 h 580"/>
              <a:gd name="T74" fmla="*/ 2147483646 w 609"/>
              <a:gd name="T75" fmla="*/ 2147483646 h 580"/>
              <a:gd name="T76" fmla="*/ 2147483646 w 609"/>
              <a:gd name="T77" fmla="*/ 2147483646 h 580"/>
              <a:gd name="T78" fmla="*/ 2147483646 w 609"/>
              <a:gd name="T79" fmla="*/ 2147483646 h 580"/>
              <a:gd name="T80" fmla="*/ 2147483646 w 609"/>
              <a:gd name="T81" fmla="*/ 2147483646 h 580"/>
              <a:gd name="T82" fmla="*/ 2147483646 w 609"/>
              <a:gd name="T83" fmla="*/ 2147483646 h 580"/>
              <a:gd name="T84" fmla="*/ 2147483646 w 609"/>
              <a:gd name="T85" fmla="*/ 2147483646 h 580"/>
              <a:gd name="T86" fmla="*/ 2147483646 w 609"/>
              <a:gd name="T87" fmla="*/ 2147483646 h 580"/>
              <a:gd name="T88" fmla="*/ 2147483646 w 609"/>
              <a:gd name="T89" fmla="*/ 0 h 580"/>
              <a:gd name="T90" fmla="*/ 2147483646 w 609"/>
              <a:gd name="T91" fmla="*/ 2147483646 h 580"/>
              <a:gd name="T92" fmla="*/ 2147483646 w 609"/>
              <a:gd name="T93" fmla="*/ 2147483646 h 580"/>
              <a:gd name="T94" fmla="*/ 2147483646 w 609"/>
              <a:gd name="T95" fmla="*/ 2147483646 h 580"/>
              <a:gd name="T96" fmla="*/ 2147483646 w 609"/>
              <a:gd name="T97" fmla="*/ 2147483646 h 580"/>
              <a:gd name="T98" fmla="*/ 2147483646 w 609"/>
              <a:gd name="T99" fmla="*/ 2147483646 h 580"/>
              <a:gd name="T100" fmla="*/ 2147483646 w 609"/>
              <a:gd name="T101" fmla="*/ 2147483646 h 580"/>
              <a:gd name="T102" fmla="*/ 2147483646 w 609"/>
              <a:gd name="T103" fmla="*/ 2147483646 h 580"/>
              <a:gd name="T104" fmla="*/ 2147483646 w 609"/>
              <a:gd name="T105" fmla="*/ 2147483646 h 580"/>
              <a:gd name="T106" fmla="*/ 2147483646 w 609"/>
              <a:gd name="T107" fmla="*/ 2147483646 h 58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609" h="580">
                <a:moveTo>
                  <a:pt x="559" y="494"/>
                </a:moveTo>
                <a:lnTo>
                  <a:pt x="559" y="494"/>
                </a:lnTo>
                <a:cubicBezTo>
                  <a:pt x="594" y="537"/>
                  <a:pt x="594" y="537"/>
                  <a:pt x="594" y="537"/>
                </a:cubicBezTo>
                <a:cubicBezTo>
                  <a:pt x="601" y="537"/>
                  <a:pt x="608" y="544"/>
                  <a:pt x="608" y="551"/>
                </a:cubicBezTo>
                <a:cubicBezTo>
                  <a:pt x="608" y="572"/>
                  <a:pt x="594" y="579"/>
                  <a:pt x="580" y="579"/>
                </a:cubicBezTo>
                <a:cubicBezTo>
                  <a:pt x="573" y="579"/>
                  <a:pt x="566" y="579"/>
                  <a:pt x="559" y="572"/>
                </a:cubicBezTo>
                <a:cubicBezTo>
                  <a:pt x="523" y="537"/>
                  <a:pt x="523" y="537"/>
                  <a:pt x="523" y="537"/>
                </a:cubicBezTo>
                <a:cubicBezTo>
                  <a:pt x="481" y="572"/>
                  <a:pt x="481" y="572"/>
                  <a:pt x="481" y="572"/>
                </a:cubicBezTo>
                <a:cubicBezTo>
                  <a:pt x="481" y="579"/>
                  <a:pt x="474" y="579"/>
                  <a:pt x="467" y="579"/>
                </a:cubicBezTo>
                <a:cubicBezTo>
                  <a:pt x="446" y="579"/>
                  <a:pt x="439" y="572"/>
                  <a:pt x="439" y="551"/>
                </a:cubicBezTo>
                <a:cubicBezTo>
                  <a:pt x="439" y="544"/>
                  <a:pt x="439" y="537"/>
                  <a:pt x="446" y="537"/>
                </a:cubicBezTo>
                <a:cubicBezTo>
                  <a:pt x="481" y="494"/>
                  <a:pt x="481" y="494"/>
                  <a:pt x="481" y="494"/>
                </a:cubicBezTo>
                <a:cubicBezTo>
                  <a:pt x="446" y="459"/>
                  <a:pt x="446" y="459"/>
                  <a:pt x="446" y="459"/>
                </a:cubicBezTo>
                <a:cubicBezTo>
                  <a:pt x="439" y="452"/>
                  <a:pt x="439" y="445"/>
                  <a:pt x="439" y="438"/>
                </a:cubicBezTo>
                <a:cubicBezTo>
                  <a:pt x="439" y="424"/>
                  <a:pt x="446" y="410"/>
                  <a:pt x="467" y="410"/>
                </a:cubicBezTo>
                <a:cubicBezTo>
                  <a:pt x="474" y="410"/>
                  <a:pt x="481" y="417"/>
                  <a:pt x="481" y="424"/>
                </a:cubicBezTo>
                <a:cubicBezTo>
                  <a:pt x="523" y="459"/>
                  <a:pt x="523" y="459"/>
                  <a:pt x="523" y="459"/>
                </a:cubicBezTo>
                <a:cubicBezTo>
                  <a:pt x="559" y="424"/>
                  <a:pt x="559" y="424"/>
                  <a:pt x="559" y="424"/>
                </a:cubicBezTo>
                <a:cubicBezTo>
                  <a:pt x="566" y="417"/>
                  <a:pt x="573" y="410"/>
                  <a:pt x="580" y="410"/>
                </a:cubicBezTo>
                <a:cubicBezTo>
                  <a:pt x="594" y="410"/>
                  <a:pt x="608" y="424"/>
                  <a:pt x="608" y="438"/>
                </a:cubicBezTo>
                <a:cubicBezTo>
                  <a:pt x="608" y="445"/>
                  <a:pt x="601" y="452"/>
                  <a:pt x="594" y="459"/>
                </a:cubicBezTo>
                <a:lnTo>
                  <a:pt x="559" y="494"/>
                </a:lnTo>
                <a:close/>
                <a:moveTo>
                  <a:pt x="410" y="438"/>
                </a:moveTo>
                <a:lnTo>
                  <a:pt x="410" y="438"/>
                </a:lnTo>
                <a:cubicBezTo>
                  <a:pt x="410" y="459"/>
                  <a:pt x="417" y="473"/>
                  <a:pt x="424" y="480"/>
                </a:cubicBezTo>
                <a:cubicBezTo>
                  <a:pt x="439" y="494"/>
                  <a:pt x="439" y="494"/>
                  <a:pt x="439" y="494"/>
                </a:cubicBezTo>
                <a:cubicBezTo>
                  <a:pt x="424" y="516"/>
                  <a:pt x="424" y="516"/>
                  <a:pt x="424" y="516"/>
                </a:cubicBezTo>
                <a:cubicBezTo>
                  <a:pt x="417" y="523"/>
                  <a:pt x="410" y="537"/>
                  <a:pt x="410" y="551"/>
                </a:cubicBezTo>
                <a:cubicBezTo>
                  <a:pt x="410" y="565"/>
                  <a:pt x="410" y="572"/>
                  <a:pt x="417" y="579"/>
                </a:cubicBezTo>
                <a:cubicBezTo>
                  <a:pt x="29" y="579"/>
                  <a:pt x="29" y="579"/>
                  <a:pt x="29" y="579"/>
                </a:cubicBezTo>
                <a:cubicBezTo>
                  <a:pt x="15" y="579"/>
                  <a:pt x="0" y="572"/>
                  <a:pt x="0" y="551"/>
                </a:cubicBezTo>
                <a:cubicBezTo>
                  <a:pt x="0" y="551"/>
                  <a:pt x="0" y="452"/>
                  <a:pt x="78" y="410"/>
                </a:cubicBezTo>
                <a:cubicBezTo>
                  <a:pt x="128" y="388"/>
                  <a:pt x="106" y="410"/>
                  <a:pt x="163" y="381"/>
                </a:cubicBezTo>
                <a:cubicBezTo>
                  <a:pt x="226" y="360"/>
                  <a:pt x="241" y="353"/>
                  <a:pt x="241" y="353"/>
                </a:cubicBezTo>
                <a:cubicBezTo>
                  <a:pt x="241" y="296"/>
                  <a:pt x="241" y="296"/>
                  <a:pt x="241" y="296"/>
                </a:cubicBezTo>
                <a:cubicBezTo>
                  <a:pt x="241" y="296"/>
                  <a:pt x="219" y="275"/>
                  <a:pt x="212" y="226"/>
                </a:cubicBezTo>
                <a:cubicBezTo>
                  <a:pt x="198" y="233"/>
                  <a:pt x="191" y="212"/>
                  <a:pt x="191" y="198"/>
                </a:cubicBezTo>
                <a:cubicBezTo>
                  <a:pt x="191" y="183"/>
                  <a:pt x="184" y="148"/>
                  <a:pt x="198" y="148"/>
                </a:cubicBezTo>
                <a:cubicBezTo>
                  <a:pt x="198" y="127"/>
                  <a:pt x="191" y="99"/>
                  <a:pt x="198" y="92"/>
                </a:cubicBezTo>
                <a:cubicBezTo>
                  <a:pt x="198" y="49"/>
                  <a:pt x="241" y="0"/>
                  <a:pt x="304" y="0"/>
                </a:cubicBezTo>
                <a:cubicBezTo>
                  <a:pt x="382" y="0"/>
                  <a:pt x="410" y="49"/>
                  <a:pt x="417" y="92"/>
                </a:cubicBezTo>
                <a:cubicBezTo>
                  <a:pt x="417" y="99"/>
                  <a:pt x="410" y="127"/>
                  <a:pt x="410" y="148"/>
                </a:cubicBezTo>
                <a:cubicBezTo>
                  <a:pt x="424" y="148"/>
                  <a:pt x="417" y="183"/>
                  <a:pt x="417" y="198"/>
                </a:cubicBezTo>
                <a:cubicBezTo>
                  <a:pt x="417" y="212"/>
                  <a:pt x="410" y="233"/>
                  <a:pt x="396" y="226"/>
                </a:cubicBezTo>
                <a:cubicBezTo>
                  <a:pt x="389" y="275"/>
                  <a:pt x="368" y="296"/>
                  <a:pt x="368" y="296"/>
                </a:cubicBezTo>
                <a:cubicBezTo>
                  <a:pt x="368" y="353"/>
                  <a:pt x="368" y="353"/>
                  <a:pt x="368" y="353"/>
                </a:cubicBezTo>
                <a:cubicBezTo>
                  <a:pt x="368" y="353"/>
                  <a:pt x="382" y="360"/>
                  <a:pt x="446" y="381"/>
                </a:cubicBezTo>
                <a:cubicBezTo>
                  <a:pt x="446" y="381"/>
                  <a:pt x="446" y="388"/>
                  <a:pt x="453" y="388"/>
                </a:cubicBezTo>
                <a:cubicBezTo>
                  <a:pt x="424" y="396"/>
                  <a:pt x="410" y="417"/>
                  <a:pt x="410" y="438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57" name="Freeform 93"/>
          <p:cNvSpPr>
            <a:spLocks noChangeArrowheads="1"/>
          </p:cNvSpPr>
          <p:nvPr/>
        </p:nvSpPr>
        <p:spPr bwMode="auto">
          <a:xfrm rot="20700000" flipH="1">
            <a:off x="2270869" y="1222662"/>
            <a:ext cx="342123" cy="329637"/>
          </a:xfrm>
          <a:custGeom>
            <a:avLst/>
            <a:gdLst>
              <a:gd name="T0" fmla="*/ 2147483646 w 602"/>
              <a:gd name="T1" fmla="*/ 2147483646 h 580"/>
              <a:gd name="T2" fmla="*/ 2147483646 w 602"/>
              <a:gd name="T3" fmla="*/ 2147483646 h 580"/>
              <a:gd name="T4" fmla="*/ 2147483646 w 602"/>
              <a:gd name="T5" fmla="*/ 2147483646 h 580"/>
              <a:gd name="T6" fmla="*/ 2147483646 w 602"/>
              <a:gd name="T7" fmla="*/ 2147483646 h 580"/>
              <a:gd name="T8" fmla="*/ 2147483646 w 602"/>
              <a:gd name="T9" fmla="*/ 2147483646 h 580"/>
              <a:gd name="T10" fmla="*/ 2147483646 w 602"/>
              <a:gd name="T11" fmla="*/ 2147483646 h 580"/>
              <a:gd name="T12" fmla="*/ 2147483646 w 602"/>
              <a:gd name="T13" fmla="*/ 2147483646 h 580"/>
              <a:gd name="T14" fmla="*/ 2147483646 w 602"/>
              <a:gd name="T15" fmla="*/ 2147483646 h 580"/>
              <a:gd name="T16" fmla="*/ 2147483646 w 602"/>
              <a:gd name="T17" fmla="*/ 2147483646 h 580"/>
              <a:gd name="T18" fmla="*/ 2147483646 w 602"/>
              <a:gd name="T19" fmla="*/ 2147483646 h 580"/>
              <a:gd name="T20" fmla="*/ 2147483646 w 602"/>
              <a:gd name="T21" fmla="*/ 2147483646 h 580"/>
              <a:gd name="T22" fmla="*/ 2147483646 w 602"/>
              <a:gd name="T23" fmla="*/ 2147483646 h 580"/>
              <a:gd name="T24" fmla="*/ 2147483646 w 602"/>
              <a:gd name="T25" fmla="*/ 2147483646 h 580"/>
              <a:gd name="T26" fmla="*/ 2147483646 w 602"/>
              <a:gd name="T27" fmla="*/ 2147483646 h 580"/>
              <a:gd name="T28" fmla="*/ 2147483646 w 602"/>
              <a:gd name="T29" fmla="*/ 2147483646 h 580"/>
              <a:gd name="T30" fmla="*/ 2147483646 w 602"/>
              <a:gd name="T31" fmla="*/ 2147483646 h 580"/>
              <a:gd name="T32" fmla="*/ 2147483646 w 602"/>
              <a:gd name="T33" fmla="*/ 2147483646 h 580"/>
              <a:gd name="T34" fmla="*/ 2147483646 w 602"/>
              <a:gd name="T35" fmla="*/ 2147483646 h 580"/>
              <a:gd name="T36" fmla="*/ 2147483646 w 602"/>
              <a:gd name="T37" fmla="*/ 2147483646 h 580"/>
              <a:gd name="T38" fmla="*/ 2147483646 w 602"/>
              <a:gd name="T39" fmla="*/ 2147483646 h 580"/>
              <a:gd name="T40" fmla="*/ 2147483646 w 602"/>
              <a:gd name="T41" fmla="*/ 2147483646 h 580"/>
              <a:gd name="T42" fmla="*/ 2147483646 w 602"/>
              <a:gd name="T43" fmla="*/ 2147483646 h 580"/>
              <a:gd name="T44" fmla="*/ 2147483646 w 602"/>
              <a:gd name="T45" fmla="*/ 2147483646 h 580"/>
              <a:gd name="T46" fmla="*/ 0 w 602"/>
              <a:gd name="T47" fmla="*/ 2147483646 h 580"/>
              <a:gd name="T48" fmla="*/ 0 w 602"/>
              <a:gd name="T49" fmla="*/ 2147483646 h 580"/>
              <a:gd name="T50" fmla="*/ 0 w 602"/>
              <a:gd name="T51" fmla="*/ 2147483646 h 580"/>
              <a:gd name="T52" fmla="*/ 2147483646 w 602"/>
              <a:gd name="T53" fmla="*/ 2147483646 h 580"/>
              <a:gd name="T54" fmla="*/ 2147483646 w 602"/>
              <a:gd name="T55" fmla="*/ 2147483646 h 580"/>
              <a:gd name="T56" fmla="*/ 2147483646 w 602"/>
              <a:gd name="T57" fmla="*/ 2147483646 h 580"/>
              <a:gd name="T58" fmla="*/ 2147483646 w 602"/>
              <a:gd name="T59" fmla="*/ 2147483646 h 580"/>
              <a:gd name="T60" fmla="*/ 2147483646 w 602"/>
              <a:gd name="T61" fmla="*/ 2147483646 h 580"/>
              <a:gd name="T62" fmla="*/ 2147483646 w 602"/>
              <a:gd name="T63" fmla="*/ 2147483646 h 580"/>
              <a:gd name="T64" fmla="*/ 2147483646 w 602"/>
              <a:gd name="T65" fmla="*/ 2147483646 h 580"/>
              <a:gd name="T66" fmla="*/ 2147483646 w 602"/>
              <a:gd name="T67" fmla="*/ 2147483646 h 580"/>
              <a:gd name="T68" fmla="*/ 2147483646 w 602"/>
              <a:gd name="T69" fmla="*/ 0 h 580"/>
              <a:gd name="T70" fmla="*/ 2147483646 w 602"/>
              <a:gd name="T71" fmla="*/ 2147483646 h 580"/>
              <a:gd name="T72" fmla="*/ 2147483646 w 602"/>
              <a:gd name="T73" fmla="*/ 2147483646 h 580"/>
              <a:gd name="T74" fmla="*/ 2147483646 w 602"/>
              <a:gd name="T75" fmla="*/ 2147483646 h 580"/>
              <a:gd name="T76" fmla="*/ 2147483646 w 602"/>
              <a:gd name="T77" fmla="*/ 2147483646 h 580"/>
              <a:gd name="T78" fmla="*/ 2147483646 w 602"/>
              <a:gd name="T79" fmla="*/ 2147483646 h 580"/>
              <a:gd name="T80" fmla="*/ 2147483646 w 602"/>
              <a:gd name="T81" fmla="*/ 2147483646 h 580"/>
              <a:gd name="T82" fmla="*/ 2147483646 w 602"/>
              <a:gd name="T83" fmla="*/ 2147483646 h 580"/>
              <a:gd name="T84" fmla="*/ 2147483646 w 602"/>
              <a:gd name="T85" fmla="*/ 2147483646 h 580"/>
              <a:gd name="T86" fmla="*/ 2147483646 w 602"/>
              <a:gd name="T87" fmla="*/ 2147483646 h 580"/>
              <a:gd name="T88" fmla="*/ 2147483646 w 602"/>
              <a:gd name="T89" fmla="*/ 2147483646 h 580"/>
              <a:gd name="T90" fmla="*/ 2147483646 w 602"/>
              <a:gd name="T91" fmla="*/ 2147483646 h 580"/>
              <a:gd name="T92" fmla="*/ 2147483646 w 602"/>
              <a:gd name="T93" fmla="*/ 2147483646 h 580"/>
              <a:gd name="T94" fmla="*/ 2147483646 w 602"/>
              <a:gd name="T95" fmla="*/ 2147483646 h 580"/>
              <a:gd name="T96" fmla="*/ 2147483646 w 602"/>
              <a:gd name="T97" fmla="*/ 2147483646 h 580"/>
              <a:gd name="T98" fmla="*/ 2147483646 w 602"/>
              <a:gd name="T99" fmla="*/ 2147483646 h 580"/>
              <a:gd name="T100" fmla="*/ 2147483646 w 602"/>
              <a:gd name="T101" fmla="*/ 2147483646 h 580"/>
              <a:gd name="T102" fmla="*/ 2147483646 w 602"/>
              <a:gd name="T103" fmla="*/ 2147483646 h 580"/>
              <a:gd name="T104" fmla="*/ 2147483646 w 602"/>
              <a:gd name="T105" fmla="*/ 2147483646 h 580"/>
              <a:gd name="T106" fmla="*/ 2147483646 w 602"/>
              <a:gd name="T107" fmla="*/ 2147483646 h 580"/>
              <a:gd name="T108" fmla="*/ 2147483646 w 602"/>
              <a:gd name="T109" fmla="*/ 2147483646 h 58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602" h="580">
                <a:moveTo>
                  <a:pt x="516" y="551"/>
                </a:moveTo>
                <a:lnTo>
                  <a:pt x="516" y="551"/>
                </a:lnTo>
                <a:cubicBezTo>
                  <a:pt x="516" y="558"/>
                  <a:pt x="509" y="565"/>
                  <a:pt x="502" y="565"/>
                </a:cubicBezTo>
                <a:cubicBezTo>
                  <a:pt x="495" y="565"/>
                  <a:pt x="488" y="558"/>
                  <a:pt x="481" y="551"/>
                </a:cubicBezTo>
                <a:cubicBezTo>
                  <a:pt x="446" y="516"/>
                  <a:pt x="446" y="516"/>
                  <a:pt x="446" y="516"/>
                </a:cubicBezTo>
                <a:cubicBezTo>
                  <a:pt x="439" y="509"/>
                  <a:pt x="431" y="502"/>
                  <a:pt x="431" y="494"/>
                </a:cubicBezTo>
                <a:cubicBezTo>
                  <a:pt x="431" y="480"/>
                  <a:pt x="446" y="466"/>
                  <a:pt x="460" y="466"/>
                </a:cubicBezTo>
                <a:cubicBezTo>
                  <a:pt x="467" y="466"/>
                  <a:pt x="474" y="473"/>
                  <a:pt x="481" y="480"/>
                </a:cubicBezTo>
                <a:cubicBezTo>
                  <a:pt x="502" y="494"/>
                  <a:pt x="502" y="494"/>
                  <a:pt x="502" y="494"/>
                </a:cubicBezTo>
                <a:cubicBezTo>
                  <a:pt x="559" y="438"/>
                  <a:pt x="559" y="438"/>
                  <a:pt x="559" y="438"/>
                </a:cubicBezTo>
                <a:cubicBezTo>
                  <a:pt x="559" y="431"/>
                  <a:pt x="566" y="431"/>
                  <a:pt x="573" y="431"/>
                </a:cubicBezTo>
                <a:cubicBezTo>
                  <a:pt x="594" y="431"/>
                  <a:pt x="601" y="445"/>
                  <a:pt x="601" y="459"/>
                </a:cubicBezTo>
                <a:cubicBezTo>
                  <a:pt x="601" y="466"/>
                  <a:pt x="601" y="473"/>
                  <a:pt x="594" y="480"/>
                </a:cubicBezTo>
                <a:lnTo>
                  <a:pt x="516" y="551"/>
                </a:lnTo>
                <a:close/>
                <a:moveTo>
                  <a:pt x="502" y="452"/>
                </a:moveTo>
                <a:lnTo>
                  <a:pt x="502" y="452"/>
                </a:lnTo>
                <a:cubicBezTo>
                  <a:pt x="488" y="445"/>
                  <a:pt x="474" y="438"/>
                  <a:pt x="460" y="438"/>
                </a:cubicBezTo>
                <a:cubicBezTo>
                  <a:pt x="431" y="438"/>
                  <a:pt x="403" y="466"/>
                  <a:pt x="403" y="494"/>
                </a:cubicBezTo>
                <a:cubicBezTo>
                  <a:pt x="403" y="516"/>
                  <a:pt x="410" y="530"/>
                  <a:pt x="424" y="537"/>
                </a:cubicBezTo>
                <a:cubicBezTo>
                  <a:pt x="460" y="572"/>
                  <a:pt x="460" y="572"/>
                  <a:pt x="460" y="572"/>
                </a:cubicBezTo>
                <a:cubicBezTo>
                  <a:pt x="460" y="579"/>
                  <a:pt x="467" y="579"/>
                  <a:pt x="467" y="579"/>
                </a:cubicBezTo>
                <a:cubicBezTo>
                  <a:pt x="29" y="579"/>
                  <a:pt x="29" y="579"/>
                  <a:pt x="29" y="579"/>
                </a:cubicBezTo>
                <a:cubicBezTo>
                  <a:pt x="15" y="579"/>
                  <a:pt x="0" y="572"/>
                  <a:pt x="0" y="551"/>
                </a:cubicBezTo>
                <a:cubicBezTo>
                  <a:pt x="0" y="551"/>
                  <a:pt x="0" y="452"/>
                  <a:pt x="78" y="410"/>
                </a:cubicBezTo>
                <a:cubicBezTo>
                  <a:pt x="120" y="388"/>
                  <a:pt x="106" y="410"/>
                  <a:pt x="163" y="381"/>
                </a:cubicBezTo>
                <a:cubicBezTo>
                  <a:pt x="219" y="360"/>
                  <a:pt x="233" y="353"/>
                  <a:pt x="233" y="353"/>
                </a:cubicBezTo>
                <a:cubicBezTo>
                  <a:pt x="233" y="296"/>
                  <a:pt x="233" y="296"/>
                  <a:pt x="233" y="296"/>
                </a:cubicBezTo>
                <a:cubicBezTo>
                  <a:pt x="233" y="296"/>
                  <a:pt x="212" y="275"/>
                  <a:pt x="205" y="226"/>
                </a:cubicBezTo>
                <a:cubicBezTo>
                  <a:pt x="191" y="233"/>
                  <a:pt x="191" y="212"/>
                  <a:pt x="191" y="198"/>
                </a:cubicBezTo>
                <a:cubicBezTo>
                  <a:pt x="191" y="183"/>
                  <a:pt x="184" y="148"/>
                  <a:pt x="198" y="148"/>
                </a:cubicBezTo>
                <a:cubicBezTo>
                  <a:pt x="191" y="127"/>
                  <a:pt x="191" y="99"/>
                  <a:pt x="191" y="92"/>
                </a:cubicBezTo>
                <a:cubicBezTo>
                  <a:pt x="198" y="49"/>
                  <a:pt x="241" y="0"/>
                  <a:pt x="304" y="0"/>
                </a:cubicBezTo>
                <a:cubicBezTo>
                  <a:pt x="375" y="0"/>
                  <a:pt x="410" y="49"/>
                  <a:pt x="410" y="92"/>
                </a:cubicBezTo>
                <a:cubicBezTo>
                  <a:pt x="410" y="99"/>
                  <a:pt x="410" y="127"/>
                  <a:pt x="403" y="148"/>
                </a:cubicBezTo>
                <a:cubicBezTo>
                  <a:pt x="424" y="148"/>
                  <a:pt x="417" y="183"/>
                  <a:pt x="417" y="198"/>
                </a:cubicBezTo>
                <a:cubicBezTo>
                  <a:pt x="417" y="212"/>
                  <a:pt x="410" y="233"/>
                  <a:pt x="396" y="226"/>
                </a:cubicBezTo>
                <a:cubicBezTo>
                  <a:pt x="389" y="275"/>
                  <a:pt x="368" y="296"/>
                  <a:pt x="368" y="296"/>
                </a:cubicBezTo>
                <a:cubicBezTo>
                  <a:pt x="368" y="353"/>
                  <a:pt x="368" y="353"/>
                  <a:pt x="368" y="353"/>
                </a:cubicBezTo>
                <a:cubicBezTo>
                  <a:pt x="368" y="353"/>
                  <a:pt x="382" y="360"/>
                  <a:pt x="439" y="381"/>
                </a:cubicBezTo>
                <a:cubicBezTo>
                  <a:pt x="502" y="410"/>
                  <a:pt x="481" y="388"/>
                  <a:pt x="530" y="410"/>
                </a:cubicBezTo>
                <a:cubicBezTo>
                  <a:pt x="530" y="417"/>
                  <a:pt x="530" y="417"/>
                  <a:pt x="537" y="417"/>
                </a:cubicBezTo>
                <a:lnTo>
                  <a:pt x="502" y="452"/>
                </a:lnTo>
                <a:close/>
                <a:moveTo>
                  <a:pt x="601" y="516"/>
                </a:moveTo>
                <a:lnTo>
                  <a:pt x="601" y="516"/>
                </a:lnTo>
                <a:cubicBezTo>
                  <a:pt x="601" y="537"/>
                  <a:pt x="601" y="551"/>
                  <a:pt x="601" y="551"/>
                </a:cubicBezTo>
                <a:cubicBezTo>
                  <a:pt x="601" y="572"/>
                  <a:pt x="594" y="579"/>
                  <a:pt x="573" y="579"/>
                </a:cubicBezTo>
                <a:cubicBezTo>
                  <a:pt x="530" y="579"/>
                  <a:pt x="530" y="579"/>
                  <a:pt x="530" y="579"/>
                </a:cubicBezTo>
                <a:cubicBezTo>
                  <a:pt x="537" y="579"/>
                  <a:pt x="537" y="579"/>
                  <a:pt x="537" y="572"/>
                </a:cubicBezTo>
                <a:lnTo>
                  <a:pt x="601" y="51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65" name="Freeform 102"/>
          <p:cNvSpPr>
            <a:spLocks noChangeArrowheads="1"/>
          </p:cNvSpPr>
          <p:nvPr/>
        </p:nvSpPr>
        <p:spPr bwMode="auto">
          <a:xfrm rot="900000">
            <a:off x="751857" y="4596959"/>
            <a:ext cx="383635" cy="371648"/>
          </a:xfrm>
          <a:custGeom>
            <a:avLst/>
            <a:gdLst>
              <a:gd name="T0" fmla="*/ 2147483646 w 566"/>
              <a:gd name="T1" fmla="*/ 2147483646 h 545"/>
              <a:gd name="T2" fmla="*/ 2147483646 w 566"/>
              <a:gd name="T3" fmla="*/ 2147483646 h 545"/>
              <a:gd name="T4" fmla="*/ 2147483646 w 566"/>
              <a:gd name="T5" fmla="*/ 2147483646 h 545"/>
              <a:gd name="T6" fmla="*/ 2147483646 w 566"/>
              <a:gd name="T7" fmla="*/ 2147483646 h 545"/>
              <a:gd name="T8" fmla="*/ 2147483646 w 566"/>
              <a:gd name="T9" fmla="*/ 2147483646 h 545"/>
              <a:gd name="T10" fmla="*/ 2147483646 w 566"/>
              <a:gd name="T11" fmla="*/ 2147483646 h 545"/>
              <a:gd name="T12" fmla="*/ 2147483646 w 566"/>
              <a:gd name="T13" fmla="*/ 2147483646 h 545"/>
              <a:gd name="T14" fmla="*/ 2147483646 w 566"/>
              <a:gd name="T15" fmla="*/ 2147483646 h 545"/>
              <a:gd name="T16" fmla="*/ 2147483646 w 566"/>
              <a:gd name="T17" fmla="*/ 2147483646 h 545"/>
              <a:gd name="T18" fmla="*/ 2147483646 w 566"/>
              <a:gd name="T19" fmla="*/ 2147483646 h 545"/>
              <a:gd name="T20" fmla="*/ 2147483646 w 566"/>
              <a:gd name="T21" fmla="*/ 2147483646 h 545"/>
              <a:gd name="T22" fmla="*/ 0 w 566"/>
              <a:gd name="T23" fmla="*/ 2147483646 h 545"/>
              <a:gd name="T24" fmla="*/ 0 w 566"/>
              <a:gd name="T25" fmla="*/ 2147483646 h 545"/>
              <a:gd name="T26" fmla="*/ 2147483646 w 566"/>
              <a:gd name="T27" fmla="*/ 0 h 545"/>
              <a:gd name="T28" fmla="*/ 2147483646 w 566"/>
              <a:gd name="T29" fmla="*/ 2147483646 h 545"/>
              <a:gd name="T30" fmla="*/ 2147483646 w 566"/>
              <a:gd name="T31" fmla="*/ 2147483646 h 545"/>
              <a:gd name="T32" fmla="*/ 2147483646 w 566"/>
              <a:gd name="T33" fmla="*/ 2147483646 h 545"/>
              <a:gd name="T34" fmla="*/ 2147483646 w 566"/>
              <a:gd name="T35" fmla="*/ 0 h 545"/>
              <a:gd name="T36" fmla="*/ 2147483646 w 566"/>
              <a:gd name="T37" fmla="*/ 0 h 545"/>
              <a:gd name="T38" fmla="*/ 2147483646 w 566"/>
              <a:gd name="T39" fmla="*/ 0 h 545"/>
              <a:gd name="T40" fmla="*/ 2147483646 w 566"/>
              <a:gd name="T41" fmla="*/ 2147483646 h 545"/>
              <a:gd name="T42" fmla="*/ 2147483646 w 566"/>
              <a:gd name="T43" fmla="*/ 2147483646 h 545"/>
              <a:gd name="T44" fmla="*/ 2147483646 w 566"/>
              <a:gd name="T45" fmla="*/ 2147483646 h 545"/>
              <a:gd name="T46" fmla="*/ 2147483646 w 566"/>
              <a:gd name="T47" fmla="*/ 2147483646 h 545"/>
              <a:gd name="T48" fmla="*/ 2147483646 w 566"/>
              <a:gd name="T49" fmla="*/ 2147483646 h 545"/>
              <a:gd name="T50" fmla="*/ 2147483646 w 566"/>
              <a:gd name="T51" fmla="*/ 2147483646 h 545"/>
              <a:gd name="T52" fmla="*/ 2147483646 w 566"/>
              <a:gd name="T53" fmla="*/ 2147483646 h 545"/>
              <a:gd name="T54" fmla="*/ 2147483646 w 566"/>
              <a:gd name="T55" fmla="*/ 2147483646 h 545"/>
              <a:gd name="T56" fmla="*/ 2147483646 w 566"/>
              <a:gd name="T57" fmla="*/ 2147483646 h 545"/>
              <a:gd name="T58" fmla="*/ 2147483646 w 566"/>
              <a:gd name="T59" fmla="*/ 2147483646 h 545"/>
              <a:gd name="T60" fmla="*/ 2147483646 w 566"/>
              <a:gd name="T61" fmla="*/ 2147483646 h 545"/>
              <a:gd name="T62" fmla="*/ 2147483646 w 566"/>
              <a:gd name="T63" fmla="*/ 2147483646 h 545"/>
              <a:gd name="T64" fmla="*/ 2147483646 w 566"/>
              <a:gd name="T65" fmla="*/ 2147483646 h 545"/>
              <a:gd name="T66" fmla="*/ 2147483646 w 566"/>
              <a:gd name="T67" fmla="*/ 2147483646 h 545"/>
              <a:gd name="T68" fmla="*/ 2147483646 w 566"/>
              <a:gd name="T69" fmla="*/ 2147483646 h 545"/>
              <a:gd name="T70" fmla="*/ 2147483646 w 566"/>
              <a:gd name="T71" fmla="*/ 2147483646 h 545"/>
              <a:gd name="T72" fmla="*/ 2147483646 w 566"/>
              <a:gd name="T73" fmla="*/ 2147483646 h 545"/>
              <a:gd name="T74" fmla="*/ 2147483646 w 566"/>
              <a:gd name="T75" fmla="*/ 2147483646 h 545"/>
              <a:gd name="T76" fmla="*/ 2147483646 w 566"/>
              <a:gd name="T77" fmla="*/ 2147483646 h 545"/>
              <a:gd name="T78" fmla="*/ 2147483646 w 566"/>
              <a:gd name="T79" fmla="*/ 2147483646 h 545"/>
              <a:gd name="T80" fmla="*/ 2147483646 w 566"/>
              <a:gd name="T81" fmla="*/ 2147483646 h 545"/>
              <a:gd name="T82" fmla="*/ 2147483646 w 566"/>
              <a:gd name="T83" fmla="*/ 2147483646 h 545"/>
              <a:gd name="T84" fmla="*/ 2147483646 w 566"/>
              <a:gd name="T85" fmla="*/ 2147483646 h 545"/>
              <a:gd name="T86" fmla="*/ 2147483646 w 566"/>
              <a:gd name="T87" fmla="*/ 2147483646 h 545"/>
              <a:gd name="T88" fmla="*/ 2147483646 w 566"/>
              <a:gd name="T89" fmla="*/ 2147483646 h 545"/>
              <a:gd name="T90" fmla="*/ 2147483646 w 566"/>
              <a:gd name="T91" fmla="*/ 2147483646 h 545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566" h="545">
                <a:moveTo>
                  <a:pt x="565" y="516"/>
                </a:moveTo>
                <a:lnTo>
                  <a:pt x="565" y="516"/>
                </a:lnTo>
                <a:cubicBezTo>
                  <a:pt x="565" y="537"/>
                  <a:pt x="551" y="544"/>
                  <a:pt x="537" y="544"/>
                </a:cubicBezTo>
                <a:cubicBezTo>
                  <a:pt x="530" y="544"/>
                  <a:pt x="523" y="544"/>
                  <a:pt x="516" y="544"/>
                </a:cubicBezTo>
                <a:cubicBezTo>
                  <a:pt x="381" y="438"/>
                  <a:pt x="381" y="438"/>
                  <a:pt x="381" y="438"/>
                </a:cubicBezTo>
                <a:cubicBezTo>
                  <a:pt x="191" y="544"/>
                  <a:pt x="191" y="544"/>
                  <a:pt x="191" y="544"/>
                </a:cubicBezTo>
                <a:cubicBezTo>
                  <a:pt x="183" y="544"/>
                  <a:pt x="183" y="544"/>
                  <a:pt x="176" y="544"/>
                </a:cubicBezTo>
                <a:cubicBezTo>
                  <a:pt x="169" y="544"/>
                  <a:pt x="162" y="544"/>
                  <a:pt x="162" y="544"/>
                </a:cubicBezTo>
                <a:cubicBezTo>
                  <a:pt x="7" y="431"/>
                  <a:pt x="7" y="431"/>
                  <a:pt x="7" y="431"/>
                </a:cubicBezTo>
                <a:cubicBezTo>
                  <a:pt x="0" y="424"/>
                  <a:pt x="0" y="417"/>
                  <a:pt x="0" y="402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14"/>
                  <a:pt x="7" y="0"/>
                  <a:pt x="28" y="0"/>
                </a:cubicBezTo>
                <a:cubicBezTo>
                  <a:pt x="35" y="0"/>
                  <a:pt x="35" y="0"/>
                  <a:pt x="42" y="7"/>
                </a:cubicBezTo>
                <a:cubicBezTo>
                  <a:pt x="176" y="106"/>
                  <a:pt x="176" y="106"/>
                  <a:pt x="176" y="106"/>
                </a:cubicBezTo>
                <a:cubicBezTo>
                  <a:pt x="374" y="0"/>
                  <a:pt x="374" y="0"/>
                  <a:pt x="374" y="0"/>
                </a:cubicBezTo>
                <a:lnTo>
                  <a:pt x="381" y="0"/>
                </a:lnTo>
                <a:cubicBezTo>
                  <a:pt x="389" y="0"/>
                  <a:pt x="396" y="0"/>
                  <a:pt x="403" y="7"/>
                </a:cubicBezTo>
                <a:cubicBezTo>
                  <a:pt x="551" y="120"/>
                  <a:pt x="551" y="120"/>
                  <a:pt x="551" y="120"/>
                </a:cubicBezTo>
                <a:cubicBezTo>
                  <a:pt x="558" y="127"/>
                  <a:pt x="565" y="134"/>
                  <a:pt x="565" y="141"/>
                </a:cubicBezTo>
                <a:lnTo>
                  <a:pt x="565" y="516"/>
                </a:lnTo>
                <a:close/>
                <a:moveTo>
                  <a:pt x="148" y="459"/>
                </a:moveTo>
                <a:lnTo>
                  <a:pt x="148" y="459"/>
                </a:lnTo>
                <a:cubicBezTo>
                  <a:pt x="148" y="155"/>
                  <a:pt x="148" y="155"/>
                  <a:pt x="148" y="155"/>
                </a:cubicBezTo>
                <a:cubicBezTo>
                  <a:pt x="56" y="84"/>
                  <a:pt x="56" y="84"/>
                  <a:pt x="56" y="84"/>
                </a:cubicBezTo>
                <a:cubicBezTo>
                  <a:pt x="56" y="388"/>
                  <a:pt x="56" y="388"/>
                  <a:pt x="56" y="388"/>
                </a:cubicBezTo>
                <a:lnTo>
                  <a:pt x="148" y="459"/>
                </a:lnTo>
                <a:close/>
                <a:moveTo>
                  <a:pt x="353" y="77"/>
                </a:moveTo>
                <a:lnTo>
                  <a:pt x="353" y="77"/>
                </a:lnTo>
                <a:cubicBezTo>
                  <a:pt x="205" y="155"/>
                  <a:pt x="205" y="155"/>
                  <a:pt x="205" y="155"/>
                </a:cubicBezTo>
                <a:cubicBezTo>
                  <a:pt x="205" y="473"/>
                  <a:pt x="205" y="473"/>
                  <a:pt x="205" y="473"/>
                </a:cubicBezTo>
                <a:cubicBezTo>
                  <a:pt x="353" y="388"/>
                  <a:pt x="353" y="388"/>
                  <a:pt x="353" y="388"/>
                </a:cubicBezTo>
                <a:lnTo>
                  <a:pt x="353" y="77"/>
                </a:lnTo>
                <a:close/>
                <a:moveTo>
                  <a:pt x="509" y="155"/>
                </a:moveTo>
                <a:lnTo>
                  <a:pt x="509" y="155"/>
                </a:lnTo>
                <a:cubicBezTo>
                  <a:pt x="410" y="84"/>
                  <a:pt x="410" y="84"/>
                  <a:pt x="410" y="84"/>
                </a:cubicBezTo>
                <a:cubicBezTo>
                  <a:pt x="410" y="388"/>
                  <a:pt x="410" y="388"/>
                  <a:pt x="410" y="388"/>
                </a:cubicBezTo>
                <a:cubicBezTo>
                  <a:pt x="509" y="459"/>
                  <a:pt x="509" y="459"/>
                  <a:pt x="509" y="459"/>
                </a:cubicBezTo>
                <a:lnTo>
                  <a:pt x="509" y="155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67" name="Freeform 103"/>
          <p:cNvSpPr>
            <a:spLocks noChangeArrowheads="1"/>
          </p:cNvSpPr>
          <p:nvPr/>
        </p:nvSpPr>
        <p:spPr bwMode="auto">
          <a:xfrm rot="900000">
            <a:off x="6947247" y="1180697"/>
            <a:ext cx="339625" cy="342124"/>
          </a:xfrm>
          <a:custGeom>
            <a:avLst/>
            <a:gdLst>
              <a:gd name="T0" fmla="*/ 2147483646 w 601"/>
              <a:gd name="T1" fmla="*/ 2147483646 h 602"/>
              <a:gd name="T2" fmla="*/ 2147483646 w 601"/>
              <a:gd name="T3" fmla="*/ 2147483646 h 602"/>
              <a:gd name="T4" fmla="*/ 2147483646 w 601"/>
              <a:gd name="T5" fmla="*/ 2147483646 h 602"/>
              <a:gd name="T6" fmla="*/ 2147483646 w 601"/>
              <a:gd name="T7" fmla="*/ 2147483646 h 602"/>
              <a:gd name="T8" fmla="*/ 2147483646 w 601"/>
              <a:gd name="T9" fmla="*/ 2147483646 h 602"/>
              <a:gd name="T10" fmla="*/ 2147483646 w 601"/>
              <a:gd name="T11" fmla="*/ 2147483646 h 602"/>
              <a:gd name="T12" fmla="*/ 2147483646 w 601"/>
              <a:gd name="T13" fmla="*/ 2147483646 h 602"/>
              <a:gd name="T14" fmla="*/ 2147483646 w 601"/>
              <a:gd name="T15" fmla="*/ 2147483646 h 602"/>
              <a:gd name="T16" fmla="*/ 2147483646 w 601"/>
              <a:gd name="T17" fmla="*/ 2147483646 h 602"/>
              <a:gd name="T18" fmla="*/ 2147483646 w 601"/>
              <a:gd name="T19" fmla="*/ 2147483646 h 602"/>
              <a:gd name="T20" fmla="*/ 2147483646 w 601"/>
              <a:gd name="T21" fmla="*/ 2147483646 h 602"/>
              <a:gd name="T22" fmla="*/ 2147483646 w 601"/>
              <a:gd name="T23" fmla="*/ 2147483646 h 602"/>
              <a:gd name="T24" fmla="*/ 2147483646 w 601"/>
              <a:gd name="T25" fmla="*/ 2147483646 h 602"/>
              <a:gd name="T26" fmla="*/ 2147483646 w 601"/>
              <a:gd name="T27" fmla="*/ 2147483646 h 602"/>
              <a:gd name="T28" fmla="*/ 2147483646 w 601"/>
              <a:gd name="T29" fmla="*/ 2147483646 h 602"/>
              <a:gd name="T30" fmla="*/ 2147483646 w 601"/>
              <a:gd name="T31" fmla="*/ 2147483646 h 602"/>
              <a:gd name="T32" fmla="*/ 2147483646 w 601"/>
              <a:gd name="T33" fmla="*/ 2147483646 h 602"/>
              <a:gd name="T34" fmla="*/ 2147483646 w 601"/>
              <a:gd name="T35" fmla="*/ 2147483646 h 602"/>
              <a:gd name="T36" fmla="*/ 2147483646 w 601"/>
              <a:gd name="T37" fmla="*/ 2147483646 h 602"/>
              <a:gd name="T38" fmla="*/ 2147483646 w 601"/>
              <a:gd name="T39" fmla="*/ 2147483646 h 602"/>
              <a:gd name="T40" fmla="*/ 2147483646 w 601"/>
              <a:gd name="T41" fmla="*/ 2147483646 h 602"/>
              <a:gd name="T42" fmla="*/ 2147483646 w 601"/>
              <a:gd name="T43" fmla="*/ 2147483646 h 602"/>
              <a:gd name="T44" fmla="*/ 2147483646 w 601"/>
              <a:gd name="T45" fmla="*/ 2147483646 h 602"/>
              <a:gd name="T46" fmla="*/ 2147483646 w 601"/>
              <a:gd name="T47" fmla="*/ 2147483646 h 602"/>
              <a:gd name="T48" fmla="*/ 2147483646 w 601"/>
              <a:gd name="T49" fmla="*/ 2147483646 h 602"/>
              <a:gd name="T50" fmla="*/ 2147483646 w 601"/>
              <a:gd name="T51" fmla="*/ 2147483646 h 602"/>
              <a:gd name="T52" fmla="*/ 2147483646 w 601"/>
              <a:gd name="T53" fmla="*/ 2147483646 h 602"/>
              <a:gd name="T54" fmla="*/ 2147483646 w 601"/>
              <a:gd name="T55" fmla="*/ 2147483646 h 602"/>
              <a:gd name="T56" fmla="*/ 2147483646 w 601"/>
              <a:gd name="T57" fmla="*/ 2147483646 h 602"/>
              <a:gd name="T58" fmla="*/ 2147483646 w 601"/>
              <a:gd name="T59" fmla="*/ 2147483646 h 602"/>
              <a:gd name="T60" fmla="*/ 2147483646 w 601"/>
              <a:gd name="T61" fmla="*/ 2147483646 h 602"/>
              <a:gd name="T62" fmla="*/ 2147483646 w 601"/>
              <a:gd name="T63" fmla="*/ 2147483646 h 602"/>
              <a:gd name="T64" fmla="*/ 2147483646 w 601"/>
              <a:gd name="T65" fmla="*/ 2147483646 h 602"/>
              <a:gd name="T66" fmla="*/ 2147483646 w 601"/>
              <a:gd name="T67" fmla="*/ 2147483646 h 602"/>
              <a:gd name="T68" fmla="*/ 2147483646 w 601"/>
              <a:gd name="T69" fmla="*/ 2147483646 h 602"/>
              <a:gd name="T70" fmla="*/ 2147483646 w 601"/>
              <a:gd name="T71" fmla="*/ 2147483646 h 602"/>
              <a:gd name="T72" fmla="*/ 2147483646 w 601"/>
              <a:gd name="T73" fmla="*/ 2147483646 h 602"/>
              <a:gd name="T74" fmla="*/ 2147483646 w 601"/>
              <a:gd name="T75" fmla="*/ 2147483646 h 602"/>
              <a:gd name="T76" fmla="*/ 2147483646 w 601"/>
              <a:gd name="T77" fmla="*/ 2147483646 h 602"/>
              <a:gd name="T78" fmla="*/ 2147483646 w 601"/>
              <a:gd name="T79" fmla="*/ 2147483646 h 602"/>
              <a:gd name="T80" fmla="*/ 2147483646 w 601"/>
              <a:gd name="T81" fmla="*/ 2147483646 h 602"/>
              <a:gd name="T82" fmla="*/ 2147483646 w 601"/>
              <a:gd name="T83" fmla="*/ 2147483646 h 602"/>
              <a:gd name="T84" fmla="*/ 2147483646 w 601"/>
              <a:gd name="T85" fmla="*/ 2147483646 h 602"/>
              <a:gd name="T86" fmla="*/ 2147483646 w 601"/>
              <a:gd name="T87" fmla="*/ 2147483646 h 602"/>
              <a:gd name="T88" fmla="*/ 2147483646 w 601"/>
              <a:gd name="T89" fmla="*/ 2147483646 h 602"/>
              <a:gd name="T90" fmla="*/ 2147483646 w 601"/>
              <a:gd name="T91" fmla="*/ 2147483646 h 602"/>
              <a:gd name="T92" fmla="*/ 2147483646 w 601"/>
              <a:gd name="T93" fmla="*/ 2147483646 h 602"/>
              <a:gd name="T94" fmla="*/ 2147483646 w 601"/>
              <a:gd name="T95" fmla="*/ 2147483646 h 602"/>
              <a:gd name="T96" fmla="*/ 2147483646 w 601"/>
              <a:gd name="T97" fmla="*/ 2147483646 h 602"/>
              <a:gd name="T98" fmla="*/ 2147483646 w 601"/>
              <a:gd name="T99" fmla="*/ 2147483646 h 602"/>
              <a:gd name="T100" fmla="*/ 2147483646 w 601"/>
              <a:gd name="T101" fmla="*/ 2147483646 h 602"/>
              <a:gd name="T102" fmla="*/ 2147483646 w 601"/>
              <a:gd name="T103" fmla="*/ 2147483646 h 602"/>
              <a:gd name="T104" fmla="*/ 2147483646 w 601"/>
              <a:gd name="T105" fmla="*/ 2147483646 h 602"/>
              <a:gd name="T106" fmla="*/ 2147483646 w 601"/>
              <a:gd name="T107" fmla="*/ 2147483646 h 602"/>
              <a:gd name="T108" fmla="*/ 2147483646 w 601"/>
              <a:gd name="T109" fmla="*/ 2147483646 h 602"/>
              <a:gd name="T110" fmla="*/ 2147483646 w 601"/>
              <a:gd name="T111" fmla="*/ 2147483646 h 602"/>
              <a:gd name="T112" fmla="*/ 2147483646 w 601"/>
              <a:gd name="T113" fmla="*/ 2147483646 h 602"/>
              <a:gd name="T114" fmla="*/ 2147483646 w 601"/>
              <a:gd name="T115" fmla="*/ 2147483646 h 602"/>
              <a:gd name="T116" fmla="*/ 2147483646 w 601"/>
              <a:gd name="T117" fmla="*/ 2147483646 h 602"/>
              <a:gd name="T118" fmla="*/ 2147483646 w 601"/>
              <a:gd name="T119" fmla="*/ 2147483646 h 602"/>
              <a:gd name="T120" fmla="*/ 2147483646 w 601"/>
              <a:gd name="T121" fmla="*/ 2147483646 h 602"/>
              <a:gd name="T122" fmla="*/ 2147483646 w 601"/>
              <a:gd name="T123" fmla="*/ 2147483646 h 60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601" h="602">
                <a:moveTo>
                  <a:pt x="572" y="333"/>
                </a:moveTo>
                <a:lnTo>
                  <a:pt x="572" y="333"/>
                </a:lnTo>
                <a:cubicBezTo>
                  <a:pt x="494" y="333"/>
                  <a:pt x="494" y="333"/>
                  <a:pt x="494" y="333"/>
                </a:cubicBezTo>
                <a:cubicBezTo>
                  <a:pt x="480" y="333"/>
                  <a:pt x="466" y="318"/>
                  <a:pt x="466" y="304"/>
                </a:cubicBezTo>
                <a:cubicBezTo>
                  <a:pt x="466" y="283"/>
                  <a:pt x="480" y="276"/>
                  <a:pt x="494" y="276"/>
                </a:cubicBezTo>
                <a:cubicBezTo>
                  <a:pt x="572" y="276"/>
                  <a:pt x="572" y="276"/>
                  <a:pt x="572" y="276"/>
                </a:cubicBezTo>
                <a:cubicBezTo>
                  <a:pt x="586" y="276"/>
                  <a:pt x="600" y="283"/>
                  <a:pt x="600" y="304"/>
                </a:cubicBezTo>
                <a:cubicBezTo>
                  <a:pt x="600" y="318"/>
                  <a:pt x="586" y="333"/>
                  <a:pt x="572" y="333"/>
                </a:cubicBezTo>
                <a:close/>
                <a:moveTo>
                  <a:pt x="522" y="113"/>
                </a:moveTo>
                <a:lnTo>
                  <a:pt x="522" y="113"/>
                </a:lnTo>
                <a:cubicBezTo>
                  <a:pt x="473" y="163"/>
                  <a:pt x="473" y="163"/>
                  <a:pt x="473" y="163"/>
                </a:cubicBezTo>
                <a:cubicBezTo>
                  <a:pt x="459" y="177"/>
                  <a:pt x="459" y="177"/>
                  <a:pt x="459" y="177"/>
                </a:cubicBezTo>
                <a:cubicBezTo>
                  <a:pt x="452" y="184"/>
                  <a:pt x="445" y="191"/>
                  <a:pt x="438" y="191"/>
                </a:cubicBezTo>
                <a:cubicBezTo>
                  <a:pt x="424" y="191"/>
                  <a:pt x="409" y="177"/>
                  <a:pt x="409" y="163"/>
                </a:cubicBezTo>
                <a:cubicBezTo>
                  <a:pt x="409" y="156"/>
                  <a:pt x="417" y="149"/>
                  <a:pt x="424" y="142"/>
                </a:cubicBezTo>
                <a:cubicBezTo>
                  <a:pt x="438" y="128"/>
                  <a:pt x="438" y="128"/>
                  <a:pt x="438" y="128"/>
                </a:cubicBezTo>
                <a:cubicBezTo>
                  <a:pt x="487" y="78"/>
                  <a:pt x="487" y="78"/>
                  <a:pt x="487" y="78"/>
                </a:cubicBezTo>
                <a:cubicBezTo>
                  <a:pt x="494" y="71"/>
                  <a:pt x="501" y="64"/>
                  <a:pt x="508" y="64"/>
                </a:cubicBezTo>
                <a:cubicBezTo>
                  <a:pt x="522" y="64"/>
                  <a:pt x="537" y="78"/>
                  <a:pt x="537" y="92"/>
                </a:cubicBezTo>
                <a:cubicBezTo>
                  <a:pt x="537" y="99"/>
                  <a:pt x="530" y="106"/>
                  <a:pt x="522" y="113"/>
                </a:cubicBezTo>
                <a:close/>
                <a:moveTo>
                  <a:pt x="296" y="417"/>
                </a:moveTo>
                <a:lnTo>
                  <a:pt x="296" y="417"/>
                </a:lnTo>
                <a:cubicBezTo>
                  <a:pt x="254" y="417"/>
                  <a:pt x="219" y="389"/>
                  <a:pt x="197" y="361"/>
                </a:cubicBezTo>
                <a:cubicBezTo>
                  <a:pt x="190" y="333"/>
                  <a:pt x="190" y="333"/>
                  <a:pt x="190" y="333"/>
                </a:cubicBezTo>
                <a:cubicBezTo>
                  <a:pt x="190" y="318"/>
                  <a:pt x="183" y="311"/>
                  <a:pt x="183" y="304"/>
                </a:cubicBezTo>
                <a:cubicBezTo>
                  <a:pt x="183" y="241"/>
                  <a:pt x="233" y="191"/>
                  <a:pt x="296" y="191"/>
                </a:cubicBezTo>
                <a:cubicBezTo>
                  <a:pt x="360" y="191"/>
                  <a:pt x="409" y="241"/>
                  <a:pt x="409" y="304"/>
                </a:cubicBezTo>
                <a:cubicBezTo>
                  <a:pt x="409" y="368"/>
                  <a:pt x="360" y="417"/>
                  <a:pt x="296" y="417"/>
                </a:cubicBezTo>
                <a:close/>
                <a:moveTo>
                  <a:pt x="296" y="248"/>
                </a:moveTo>
                <a:lnTo>
                  <a:pt x="296" y="248"/>
                </a:lnTo>
                <a:cubicBezTo>
                  <a:pt x="268" y="248"/>
                  <a:pt x="240" y="269"/>
                  <a:pt x="240" y="304"/>
                </a:cubicBezTo>
                <a:cubicBezTo>
                  <a:pt x="240" y="333"/>
                  <a:pt x="268" y="361"/>
                  <a:pt x="296" y="361"/>
                </a:cubicBezTo>
                <a:cubicBezTo>
                  <a:pt x="332" y="361"/>
                  <a:pt x="353" y="333"/>
                  <a:pt x="353" y="304"/>
                </a:cubicBezTo>
                <a:cubicBezTo>
                  <a:pt x="353" y="269"/>
                  <a:pt x="332" y="248"/>
                  <a:pt x="296" y="248"/>
                </a:cubicBezTo>
                <a:close/>
                <a:moveTo>
                  <a:pt x="296" y="135"/>
                </a:moveTo>
                <a:lnTo>
                  <a:pt x="296" y="135"/>
                </a:lnTo>
                <a:cubicBezTo>
                  <a:pt x="282" y="135"/>
                  <a:pt x="268" y="120"/>
                  <a:pt x="268" y="106"/>
                </a:cubicBezTo>
                <a:cubicBezTo>
                  <a:pt x="268" y="29"/>
                  <a:pt x="268" y="29"/>
                  <a:pt x="268" y="29"/>
                </a:cubicBezTo>
                <a:cubicBezTo>
                  <a:pt x="268" y="15"/>
                  <a:pt x="282" y="0"/>
                  <a:pt x="296" y="0"/>
                </a:cubicBezTo>
                <a:cubicBezTo>
                  <a:pt x="318" y="0"/>
                  <a:pt x="325" y="15"/>
                  <a:pt x="325" y="29"/>
                </a:cubicBezTo>
                <a:cubicBezTo>
                  <a:pt x="325" y="106"/>
                  <a:pt x="325" y="106"/>
                  <a:pt x="325" y="106"/>
                </a:cubicBezTo>
                <a:cubicBezTo>
                  <a:pt x="325" y="120"/>
                  <a:pt x="318" y="135"/>
                  <a:pt x="296" y="135"/>
                </a:cubicBezTo>
                <a:close/>
                <a:moveTo>
                  <a:pt x="176" y="460"/>
                </a:moveTo>
                <a:lnTo>
                  <a:pt x="176" y="460"/>
                </a:lnTo>
                <a:cubicBezTo>
                  <a:pt x="162" y="481"/>
                  <a:pt x="162" y="481"/>
                  <a:pt x="162" y="481"/>
                </a:cubicBezTo>
                <a:cubicBezTo>
                  <a:pt x="113" y="531"/>
                  <a:pt x="113" y="531"/>
                  <a:pt x="113" y="531"/>
                </a:cubicBezTo>
                <a:cubicBezTo>
                  <a:pt x="106" y="538"/>
                  <a:pt x="98" y="538"/>
                  <a:pt x="91" y="538"/>
                </a:cubicBezTo>
                <a:cubicBezTo>
                  <a:pt x="77" y="538"/>
                  <a:pt x="63" y="524"/>
                  <a:pt x="63" y="509"/>
                </a:cubicBezTo>
                <a:cubicBezTo>
                  <a:pt x="63" y="502"/>
                  <a:pt x="63" y="495"/>
                  <a:pt x="70" y="488"/>
                </a:cubicBezTo>
                <a:cubicBezTo>
                  <a:pt x="120" y="439"/>
                  <a:pt x="120" y="439"/>
                  <a:pt x="120" y="439"/>
                </a:cubicBezTo>
                <a:cubicBezTo>
                  <a:pt x="141" y="424"/>
                  <a:pt x="141" y="424"/>
                  <a:pt x="141" y="424"/>
                </a:cubicBezTo>
                <a:cubicBezTo>
                  <a:pt x="141" y="417"/>
                  <a:pt x="148" y="417"/>
                  <a:pt x="155" y="417"/>
                </a:cubicBezTo>
                <a:cubicBezTo>
                  <a:pt x="176" y="417"/>
                  <a:pt x="183" y="424"/>
                  <a:pt x="183" y="446"/>
                </a:cubicBezTo>
                <a:cubicBezTo>
                  <a:pt x="183" y="453"/>
                  <a:pt x="183" y="460"/>
                  <a:pt x="176" y="460"/>
                </a:cubicBezTo>
                <a:close/>
                <a:moveTo>
                  <a:pt x="155" y="191"/>
                </a:moveTo>
                <a:lnTo>
                  <a:pt x="155" y="191"/>
                </a:lnTo>
                <a:cubicBezTo>
                  <a:pt x="148" y="191"/>
                  <a:pt x="141" y="184"/>
                  <a:pt x="141" y="177"/>
                </a:cubicBezTo>
                <a:cubicBezTo>
                  <a:pt x="120" y="163"/>
                  <a:pt x="120" y="163"/>
                  <a:pt x="120" y="163"/>
                </a:cubicBezTo>
                <a:cubicBezTo>
                  <a:pt x="70" y="113"/>
                  <a:pt x="70" y="113"/>
                  <a:pt x="70" y="113"/>
                </a:cubicBezTo>
                <a:cubicBezTo>
                  <a:pt x="63" y="106"/>
                  <a:pt x="63" y="99"/>
                  <a:pt x="63" y="92"/>
                </a:cubicBezTo>
                <a:cubicBezTo>
                  <a:pt x="63" y="78"/>
                  <a:pt x="77" y="64"/>
                  <a:pt x="91" y="64"/>
                </a:cubicBezTo>
                <a:cubicBezTo>
                  <a:pt x="98" y="64"/>
                  <a:pt x="106" y="71"/>
                  <a:pt x="113" y="78"/>
                </a:cubicBezTo>
                <a:cubicBezTo>
                  <a:pt x="162" y="128"/>
                  <a:pt x="162" y="128"/>
                  <a:pt x="162" y="128"/>
                </a:cubicBezTo>
                <a:cubicBezTo>
                  <a:pt x="176" y="142"/>
                  <a:pt x="176" y="142"/>
                  <a:pt x="176" y="142"/>
                </a:cubicBezTo>
                <a:cubicBezTo>
                  <a:pt x="183" y="149"/>
                  <a:pt x="183" y="156"/>
                  <a:pt x="183" y="163"/>
                </a:cubicBezTo>
                <a:cubicBezTo>
                  <a:pt x="183" y="177"/>
                  <a:pt x="176" y="191"/>
                  <a:pt x="155" y="191"/>
                </a:cubicBezTo>
                <a:close/>
                <a:moveTo>
                  <a:pt x="98" y="276"/>
                </a:moveTo>
                <a:lnTo>
                  <a:pt x="98" y="276"/>
                </a:lnTo>
                <a:cubicBezTo>
                  <a:pt x="120" y="276"/>
                  <a:pt x="127" y="283"/>
                  <a:pt x="127" y="304"/>
                </a:cubicBezTo>
                <a:cubicBezTo>
                  <a:pt x="127" y="318"/>
                  <a:pt x="120" y="333"/>
                  <a:pt x="98" y="333"/>
                </a:cubicBezTo>
                <a:cubicBezTo>
                  <a:pt x="28" y="333"/>
                  <a:pt x="28" y="333"/>
                  <a:pt x="28" y="333"/>
                </a:cubicBezTo>
                <a:cubicBezTo>
                  <a:pt x="7" y="333"/>
                  <a:pt x="0" y="318"/>
                  <a:pt x="0" y="304"/>
                </a:cubicBezTo>
                <a:cubicBezTo>
                  <a:pt x="0" y="283"/>
                  <a:pt x="7" y="276"/>
                  <a:pt x="28" y="276"/>
                </a:cubicBezTo>
                <a:cubicBezTo>
                  <a:pt x="98" y="276"/>
                  <a:pt x="98" y="276"/>
                  <a:pt x="98" y="276"/>
                </a:cubicBezTo>
                <a:close/>
                <a:moveTo>
                  <a:pt x="296" y="474"/>
                </a:moveTo>
                <a:lnTo>
                  <a:pt x="296" y="474"/>
                </a:lnTo>
                <a:cubicBezTo>
                  <a:pt x="318" y="474"/>
                  <a:pt x="325" y="481"/>
                  <a:pt x="325" y="502"/>
                </a:cubicBezTo>
                <a:cubicBezTo>
                  <a:pt x="325" y="573"/>
                  <a:pt x="325" y="573"/>
                  <a:pt x="325" y="573"/>
                </a:cubicBezTo>
                <a:cubicBezTo>
                  <a:pt x="325" y="594"/>
                  <a:pt x="318" y="601"/>
                  <a:pt x="296" y="601"/>
                </a:cubicBezTo>
                <a:cubicBezTo>
                  <a:pt x="282" y="601"/>
                  <a:pt x="268" y="594"/>
                  <a:pt x="268" y="573"/>
                </a:cubicBezTo>
                <a:cubicBezTo>
                  <a:pt x="268" y="502"/>
                  <a:pt x="268" y="502"/>
                  <a:pt x="268" y="502"/>
                </a:cubicBezTo>
                <a:cubicBezTo>
                  <a:pt x="268" y="481"/>
                  <a:pt x="282" y="474"/>
                  <a:pt x="296" y="474"/>
                </a:cubicBezTo>
                <a:close/>
                <a:moveTo>
                  <a:pt x="438" y="417"/>
                </a:moveTo>
                <a:lnTo>
                  <a:pt x="438" y="417"/>
                </a:lnTo>
                <a:cubicBezTo>
                  <a:pt x="445" y="417"/>
                  <a:pt x="452" y="417"/>
                  <a:pt x="459" y="424"/>
                </a:cubicBezTo>
                <a:cubicBezTo>
                  <a:pt x="473" y="439"/>
                  <a:pt x="473" y="439"/>
                  <a:pt x="473" y="439"/>
                </a:cubicBezTo>
                <a:cubicBezTo>
                  <a:pt x="522" y="488"/>
                  <a:pt x="522" y="488"/>
                  <a:pt x="522" y="488"/>
                </a:cubicBezTo>
                <a:cubicBezTo>
                  <a:pt x="530" y="495"/>
                  <a:pt x="537" y="502"/>
                  <a:pt x="537" y="509"/>
                </a:cubicBezTo>
                <a:cubicBezTo>
                  <a:pt x="537" y="524"/>
                  <a:pt x="522" y="538"/>
                  <a:pt x="508" y="538"/>
                </a:cubicBezTo>
                <a:cubicBezTo>
                  <a:pt x="501" y="538"/>
                  <a:pt x="494" y="538"/>
                  <a:pt x="487" y="531"/>
                </a:cubicBezTo>
                <a:cubicBezTo>
                  <a:pt x="438" y="481"/>
                  <a:pt x="438" y="481"/>
                  <a:pt x="438" y="481"/>
                </a:cubicBezTo>
                <a:cubicBezTo>
                  <a:pt x="424" y="460"/>
                  <a:pt x="424" y="460"/>
                  <a:pt x="424" y="460"/>
                </a:cubicBezTo>
                <a:cubicBezTo>
                  <a:pt x="417" y="460"/>
                  <a:pt x="409" y="453"/>
                  <a:pt x="409" y="446"/>
                </a:cubicBezTo>
                <a:cubicBezTo>
                  <a:pt x="409" y="424"/>
                  <a:pt x="424" y="417"/>
                  <a:pt x="438" y="41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69" name="Freeform 104"/>
          <p:cNvSpPr>
            <a:spLocks noChangeArrowheads="1"/>
          </p:cNvSpPr>
          <p:nvPr/>
        </p:nvSpPr>
        <p:spPr bwMode="auto">
          <a:xfrm rot="900000">
            <a:off x="11059397" y="1682694"/>
            <a:ext cx="279692" cy="277194"/>
          </a:xfrm>
          <a:custGeom>
            <a:avLst/>
            <a:gdLst>
              <a:gd name="T0" fmla="*/ 2147483646 w 496"/>
              <a:gd name="T1" fmla="*/ 2147483646 h 489"/>
              <a:gd name="T2" fmla="*/ 2147483646 w 496"/>
              <a:gd name="T3" fmla="*/ 2147483646 h 489"/>
              <a:gd name="T4" fmla="*/ 2147483646 w 496"/>
              <a:gd name="T5" fmla="*/ 2147483646 h 489"/>
              <a:gd name="T6" fmla="*/ 2147483646 w 496"/>
              <a:gd name="T7" fmla="*/ 2147483646 h 489"/>
              <a:gd name="T8" fmla="*/ 2147483646 w 496"/>
              <a:gd name="T9" fmla="*/ 2147483646 h 489"/>
              <a:gd name="T10" fmla="*/ 2147483646 w 496"/>
              <a:gd name="T11" fmla="*/ 2147483646 h 489"/>
              <a:gd name="T12" fmla="*/ 2147483646 w 496"/>
              <a:gd name="T13" fmla="*/ 2147483646 h 489"/>
              <a:gd name="T14" fmla="*/ 2147483646 w 496"/>
              <a:gd name="T15" fmla="*/ 2147483646 h 489"/>
              <a:gd name="T16" fmla="*/ 2147483646 w 496"/>
              <a:gd name="T17" fmla="*/ 2147483646 h 489"/>
              <a:gd name="T18" fmla="*/ 2147483646 w 496"/>
              <a:gd name="T19" fmla="*/ 2147483646 h 489"/>
              <a:gd name="T20" fmla="*/ 2147483646 w 496"/>
              <a:gd name="T21" fmla="*/ 2147483646 h 489"/>
              <a:gd name="T22" fmla="*/ 2147483646 w 496"/>
              <a:gd name="T23" fmla="*/ 2147483646 h 489"/>
              <a:gd name="T24" fmla="*/ 2147483646 w 496"/>
              <a:gd name="T25" fmla="*/ 2147483646 h 489"/>
              <a:gd name="T26" fmla="*/ 2147483646 w 496"/>
              <a:gd name="T27" fmla="*/ 2147483646 h 489"/>
              <a:gd name="T28" fmla="*/ 2147483646 w 496"/>
              <a:gd name="T29" fmla="*/ 2147483646 h 489"/>
              <a:gd name="T30" fmla="*/ 2147483646 w 496"/>
              <a:gd name="T31" fmla="*/ 2147483646 h 489"/>
              <a:gd name="T32" fmla="*/ 2147483646 w 496"/>
              <a:gd name="T33" fmla="*/ 2147483646 h 489"/>
              <a:gd name="T34" fmla="*/ 2147483646 w 496"/>
              <a:gd name="T35" fmla="*/ 2147483646 h 489"/>
              <a:gd name="T36" fmla="*/ 2147483646 w 496"/>
              <a:gd name="T37" fmla="*/ 2147483646 h 489"/>
              <a:gd name="T38" fmla="*/ 2147483646 w 496"/>
              <a:gd name="T39" fmla="*/ 0 h 489"/>
              <a:gd name="T40" fmla="*/ 2147483646 w 496"/>
              <a:gd name="T41" fmla="*/ 2147483646 h 489"/>
              <a:gd name="T42" fmla="*/ 2147483646 w 496"/>
              <a:gd name="T43" fmla="*/ 2147483646 h 489"/>
              <a:gd name="T44" fmla="*/ 2147483646 w 496"/>
              <a:gd name="T45" fmla="*/ 2147483646 h 489"/>
              <a:gd name="T46" fmla="*/ 2147483646 w 496"/>
              <a:gd name="T47" fmla="*/ 2147483646 h 489"/>
              <a:gd name="T48" fmla="*/ 2147483646 w 496"/>
              <a:gd name="T49" fmla="*/ 2147483646 h 489"/>
              <a:gd name="T50" fmla="*/ 2147483646 w 496"/>
              <a:gd name="T51" fmla="*/ 2147483646 h 489"/>
              <a:gd name="T52" fmla="*/ 2147483646 w 496"/>
              <a:gd name="T53" fmla="*/ 2147483646 h 489"/>
              <a:gd name="T54" fmla="*/ 2147483646 w 496"/>
              <a:gd name="T55" fmla="*/ 2147483646 h 489"/>
              <a:gd name="T56" fmla="*/ 2147483646 w 496"/>
              <a:gd name="T57" fmla="*/ 2147483646 h 489"/>
              <a:gd name="T58" fmla="*/ 2147483646 w 496"/>
              <a:gd name="T59" fmla="*/ 2147483646 h 489"/>
              <a:gd name="T60" fmla="*/ 0 w 496"/>
              <a:gd name="T61" fmla="*/ 2147483646 h 489"/>
              <a:gd name="T62" fmla="*/ 2147483646 w 496"/>
              <a:gd name="T63" fmla="*/ 2147483646 h 489"/>
              <a:gd name="T64" fmla="*/ 2147483646 w 496"/>
              <a:gd name="T65" fmla="*/ 2147483646 h 489"/>
              <a:gd name="T66" fmla="*/ 2147483646 w 496"/>
              <a:gd name="T67" fmla="*/ 2147483646 h 489"/>
              <a:gd name="T68" fmla="*/ 2147483646 w 496"/>
              <a:gd name="T69" fmla="*/ 2147483646 h 489"/>
              <a:gd name="T70" fmla="*/ 2147483646 w 496"/>
              <a:gd name="T71" fmla="*/ 2147483646 h 489"/>
              <a:gd name="T72" fmla="*/ 2147483646 w 496"/>
              <a:gd name="T73" fmla="*/ 2147483646 h 489"/>
              <a:gd name="T74" fmla="*/ 2147483646 w 496"/>
              <a:gd name="T75" fmla="*/ 2147483646 h 489"/>
              <a:gd name="T76" fmla="*/ 2147483646 w 496"/>
              <a:gd name="T77" fmla="*/ 2147483646 h 489"/>
              <a:gd name="T78" fmla="*/ 2147483646 w 496"/>
              <a:gd name="T79" fmla="*/ 2147483646 h 489"/>
              <a:gd name="T80" fmla="*/ 2147483646 w 496"/>
              <a:gd name="T81" fmla="*/ 2147483646 h 489"/>
              <a:gd name="T82" fmla="*/ 2147483646 w 496"/>
              <a:gd name="T83" fmla="*/ 2147483646 h 489"/>
              <a:gd name="T84" fmla="*/ 2147483646 w 496"/>
              <a:gd name="T85" fmla="*/ 2147483646 h 489"/>
              <a:gd name="T86" fmla="*/ 2147483646 w 496"/>
              <a:gd name="T87" fmla="*/ 2147483646 h 489"/>
              <a:gd name="T88" fmla="*/ 2147483646 w 496"/>
              <a:gd name="T89" fmla="*/ 2147483646 h 489"/>
              <a:gd name="T90" fmla="*/ 2147483646 w 496"/>
              <a:gd name="T91" fmla="*/ 2147483646 h 48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96" h="489">
                <a:moveTo>
                  <a:pt x="466" y="276"/>
                </a:moveTo>
                <a:lnTo>
                  <a:pt x="466" y="276"/>
                </a:lnTo>
                <a:cubicBezTo>
                  <a:pt x="445" y="276"/>
                  <a:pt x="445" y="276"/>
                  <a:pt x="445" y="276"/>
                </a:cubicBezTo>
                <a:cubicBezTo>
                  <a:pt x="431" y="276"/>
                  <a:pt x="417" y="261"/>
                  <a:pt x="417" y="247"/>
                </a:cubicBezTo>
                <a:cubicBezTo>
                  <a:pt x="417" y="226"/>
                  <a:pt x="431" y="219"/>
                  <a:pt x="445" y="219"/>
                </a:cubicBezTo>
                <a:cubicBezTo>
                  <a:pt x="466" y="219"/>
                  <a:pt x="466" y="219"/>
                  <a:pt x="466" y="219"/>
                </a:cubicBezTo>
                <a:cubicBezTo>
                  <a:pt x="480" y="219"/>
                  <a:pt x="495" y="226"/>
                  <a:pt x="495" y="247"/>
                </a:cubicBezTo>
                <a:cubicBezTo>
                  <a:pt x="495" y="261"/>
                  <a:pt x="480" y="276"/>
                  <a:pt x="466" y="276"/>
                </a:cubicBezTo>
                <a:close/>
                <a:moveTo>
                  <a:pt x="424" y="106"/>
                </a:moveTo>
                <a:lnTo>
                  <a:pt x="424" y="106"/>
                </a:lnTo>
                <a:cubicBezTo>
                  <a:pt x="410" y="120"/>
                  <a:pt x="410" y="120"/>
                  <a:pt x="410" y="120"/>
                </a:cubicBezTo>
                <a:cubicBezTo>
                  <a:pt x="403" y="127"/>
                  <a:pt x="396" y="134"/>
                  <a:pt x="389" y="134"/>
                </a:cubicBezTo>
                <a:cubicBezTo>
                  <a:pt x="375" y="134"/>
                  <a:pt x="360" y="120"/>
                  <a:pt x="360" y="106"/>
                </a:cubicBezTo>
                <a:cubicBezTo>
                  <a:pt x="360" y="99"/>
                  <a:pt x="360" y="92"/>
                  <a:pt x="367" y="85"/>
                </a:cubicBezTo>
                <a:cubicBezTo>
                  <a:pt x="389" y="63"/>
                  <a:pt x="389" y="63"/>
                  <a:pt x="389" y="63"/>
                </a:cubicBezTo>
                <a:cubicBezTo>
                  <a:pt x="396" y="56"/>
                  <a:pt x="403" y="56"/>
                  <a:pt x="410" y="56"/>
                </a:cubicBezTo>
                <a:cubicBezTo>
                  <a:pt x="424" y="56"/>
                  <a:pt x="438" y="71"/>
                  <a:pt x="438" y="85"/>
                </a:cubicBezTo>
                <a:cubicBezTo>
                  <a:pt x="438" y="92"/>
                  <a:pt x="431" y="99"/>
                  <a:pt x="424" y="106"/>
                </a:cubicBezTo>
                <a:close/>
                <a:moveTo>
                  <a:pt x="247" y="360"/>
                </a:moveTo>
                <a:lnTo>
                  <a:pt x="247" y="360"/>
                </a:lnTo>
                <a:cubicBezTo>
                  <a:pt x="205" y="360"/>
                  <a:pt x="169" y="332"/>
                  <a:pt x="148" y="304"/>
                </a:cubicBezTo>
                <a:cubicBezTo>
                  <a:pt x="141" y="276"/>
                  <a:pt x="141" y="276"/>
                  <a:pt x="141" y="276"/>
                </a:cubicBezTo>
                <a:cubicBezTo>
                  <a:pt x="134" y="261"/>
                  <a:pt x="134" y="254"/>
                  <a:pt x="134" y="247"/>
                </a:cubicBezTo>
                <a:cubicBezTo>
                  <a:pt x="134" y="184"/>
                  <a:pt x="184" y="134"/>
                  <a:pt x="247" y="134"/>
                </a:cubicBezTo>
                <a:cubicBezTo>
                  <a:pt x="311" y="134"/>
                  <a:pt x="360" y="184"/>
                  <a:pt x="360" y="247"/>
                </a:cubicBezTo>
                <a:cubicBezTo>
                  <a:pt x="360" y="311"/>
                  <a:pt x="311" y="360"/>
                  <a:pt x="247" y="360"/>
                </a:cubicBezTo>
                <a:close/>
                <a:moveTo>
                  <a:pt x="247" y="191"/>
                </a:moveTo>
                <a:lnTo>
                  <a:pt x="247" y="191"/>
                </a:lnTo>
                <a:cubicBezTo>
                  <a:pt x="219" y="191"/>
                  <a:pt x="191" y="212"/>
                  <a:pt x="191" y="247"/>
                </a:cubicBezTo>
                <a:cubicBezTo>
                  <a:pt x="191" y="276"/>
                  <a:pt x="219" y="304"/>
                  <a:pt x="247" y="304"/>
                </a:cubicBezTo>
                <a:cubicBezTo>
                  <a:pt x="276" y="304"/>
                  <a:pt x="304" y="276"/>
                  <a:pt x="304" y="247"/>
                </a:cubicBezTo>
                <a:cubicBezTo>
                  <a:pt x="304" y="212"/>
                  <a:pt x="276" y="191"/>
                  <a:pt x="247" y="191"/>
                </a:cubicBezTo>
                <a:close/>
                <a:moveTo>
                  <a:pt x="247" y="78"/>
                </a:moveTo>
                <a:lnTo>
                  <a:pt x="247" y="78"/>
                </a:lnTo>
                <a:cubicBezTo>
                  <a:pt x="233" y="78"/>
                  <a:pt x="219" y="63"/>
                  <a:pt x="219" y="49"/>
                </a:cubicBezTo>
                <a:cubicBezTo>
                  <a:pt x="219" y="28"/>
                  <a:pt x="219" y="28"/>
                  <a:pt x="219" y="28"/>
                </a:cubicBezTo>
                <a:cubicBezTo>
                  <a:pt x="219" y="14"/>
                  <a:pt x="233" y="0"/>
                  <a:pt x="247" y="0"/>
                </a:cubicBezTo>
                <a:cubicBezTo>
                  <a:pt x="261" y="0"/>
                  <a:pt x="276" y="14"/>
                  <a:pt x="276" y="28"/>
                </a:cubicBezTo>
                <a:cubicBezTo>
                  <a:pt x="276" y="49"/>
                  <a:pt x="276" y="49"/>
                  <a:pt x="276" y="49"/>
                </a:cubicBezTo>
                <a:cubicBezTo>
                  <a:pt x="276" y="63"/>
                  <a:pt x="261" y="78"/>
                  <a:pt x="247" y="78"/>
                </a:cubicBezTo>
                <a:close/>
                <a:moveTo>
                  <a:pt x="106" y="134"/>
                </a:moveTo>
                <a:lnTo>
                  <a:pt x="106" y="134"/>
                </a:lnTo>
                <a:cubicBezTo>
                  <a:pt x="99" y="134"/>
                  <a:pt x="92" y="127"/>
                  <a:pt x="85" y="120"/>
                </a:cubicBezTo>
                <a:cubicBezTo>
                  <a:pt x="71" y="106"/>
                  <a:pt x="71" y="106"/>
                  <a:pt x="71" y="106"/>
                </a:cubicBezTo>
                <a:cubicBezTo>
                  <a:pt x="64" y="99"/>
                  <a:pt x="56" y="92"/>
                  <a:pt x="56" y="85"/>
                </a:cubicBezTo>
                <a:cubicBezTo>
                  <a:pt x="56" y="71"/>
                  <a:pt x="71" y="56"/>
                  <a:pt x="85" y="56"/>
                </a:cubicBezTo>
                <a:cubicBezTo>
                  <a:pt x="92" y="56"/>
                  <a:pt x="99" y="56"/>
                  <a:pt x="106" y="63"/>
                </a:cubicBezTo>
                <a:cubicBezTo>
                  <a:pt x="127" y="85"/>
                  <a:pt x="127" y="85"/>
                  <a:pt x="127" y="85"/>
                </a:cubicBezTo>
                <a:cubicBezTo>
                  <a:pt x="134" y="92"/>
                  <a:pt x="134" y="99"/>
                  <a:pt x="134" y="106"/>
                </a:cubicBezTo>
                <a:cubicBezTo>
                  <a:pt x="134" y="120"/>
                  <a:pt x="120" y="134"/>
                  <a:pt x="106" y="134"/>
                </a:cubicBezTo>
                <a:close/>
                <a:moveTo>
                  <a:pt x="78" y="247"/>
                </a:moveTo>
                <a:lnTo>
                  <a:pt x="78" y="247"/>
                </a:lnTo>
                <a:cubicBezTo>
                  <a:pt x="78" y="261"/>
                  <a:pt x="64" y="276"/>
                  <a:pt x="49" y="276"/>
                </a:cubicBezTo>
                <a:cubicBezTo>
                  <a:pt x="28" y="276"/>
                  <a:pt x="28" y="276"/>
                  <a:pt x="28" y="276"/>
                </a:cubicBezTo>
                <a:cubicBezTo>
                  <a:pt x="14" y="276"/>
                  <a:pt x="0" y="261"/>
                  <a:pt x="0" y="247"/>
                </a:cubicBezTo>
                <a:cubicBezTo>
                  <a:pt x="0" y="226"/>
                  <a:pt x="14" y="219"/>
                  <a:pt x="28" y="219"/>
                </a:cubicBezTo>
                <a:cubicBezTo>
                  <a:pt x="49" y="219"/>
                  <a:pt x="49" y="219"/>
                  <a:pt x="49" y="219"/>
                </a:cubicBezTo>
                <a:cubicBezTo>
                  <a:pt x="64" y="219"/>
                  <a:pt x="78" y="226"/>
                  <a:pt x="78" y="247"/>
                </a:cubicBezTo>
                <a:close/>
                <a:moveTo>
                  <a:pt x="85" y="367"/>
                </a:moveTo>
                <a:lnTo>
                  <a:pt x="85" y="367"/>
                </a:lnTo>
                <a:cubicBezTo>
                  <a:pt x="92" y="360"/>
                  <a:pt x="99" y="360"/>
                  <a:pt x="106" y="360"/>
                </a:cubicBezTo>
                <a:cubicBezTo>
                  <a:pt x="120" y="360"/>
                  <a:pt x="134" y="367"/>
                  <a:pt x="134" y="389"/>
                </a:cubicBezTo>
                <a:cubicBezTo>
                  <a:pt x="134" y="396"/>
                  <a:pt x="134" y="403"/>
                  <a:pt x="127" y="403"/>
                </a:cubicBezTo>
                <a:cubicBezTo>
                  <a:pt x="106" y="424"/>
                  <a:pt x="106" y="424"/>
                  <a:pt x="106" y="424"/>
                </a:cubicBezTo>
                <a:cubicBezTo>
                  <a:pt x="99" y="431"/>
                  <a:pt x="92" y="431"/>
                  <a:pt x="85" y="431"/>
                </a:cubicBezTo>
                <a:cubicBezTo>
                  <a:pt x="71" y="431"/>
                  <a:pt x="56" y="424"/>
                  <a:pt x="56" y="403"/>
                </a:cubicBezTo>
                <a:cubicBezTo>
                  <a:pt x="56" y="396"/>
                  <a:pt x="64" y="389"/>
                  <a:pt x="71" y="389"/>
                </a:cubicBezTo>
                <a:lnTo>
                  <a:pt x="85" y="367"/>
                </a:lnTo>
                <a:close/>
                <a:moveTo>
                  <a:pt x="247" y="417"/>
                </a:moveTo>
                <a:lnTo>
                  <a:pt x="247" y="417"/>
                </a:lnTo>
                <a:cubicBezTo>
                  <a:pt x="261" y="417"/>
                  <a:pt x="276" y="424"/>
                  <a:pt x="276" y="445"/>
                </a:cubicBezTo>
                <a:cubicBezTo>
                  <a:pt x="276" y="459"/>
                  <a:pt x="276" y="459"/>
                  <a:pt x="276" y="459"/>
                </a:cubicBezTo>
                <a:cubicBezTo>
                  <a:pt x="276" y="481"/>
                  <a:pt x="261" y="488"/>
                  <a:pt x="247" y="488"/>
                </a:cubicBezTo>
                <a:cubicBezTo>
                  <a:pt x="233" y="488"/>
                  <a:pt x="219" y="481"/>
                  <a:pt x="219" y="459"/>
                </a:cubicBezTo>
                <a:cubicBezTo>
                  <a:pt x="219" y="445"/>
                  <a:pt x="219" y="445"/>
                  <a:pt x="219" y="445"/>
                </a:cubicBezTo>
                <a:cubicBezTo>
                  <a:pt x="219" y="424"/>
                  <a:pt x="233" y="417"/>
                  <a:pt x="247" y="417"/>
                </a:cubicBezTo>
                <a:close/>
                <a:moveTo>
                  <a:pt x="389" y="360"/>
                </a:moveTo>
                <a:lnTo>
                  <a:pt x="389" y="360"/>
                </a:lnTo>
                <a:cubicBezTo>
                  <a:pt x="396" y="360"/>
                  <a:pt x="403" y="360"/>
                  <a:pt x="410" y="367"/>
                </a:cubicBezTo>
                <a:cubicBezTo>
                  <a:pt x="424" y="389"/>
                  <a:pt x="424" y="389"/>
                  <a:pt x="424" y="389"/>
                </a:cubicBezTo>
                <a:cubicBezTo>
                  <a:pt x="431" y="389"/>
                  <a:pt x="438" y="396"/>
                  <a:pt x="438" y="403"/>
                </a:cubicBezTo>
                <a:cubicBezTo>
                  <a:pt x="438" y="424"/>
                  <a:pt x="424" y="431"/>
                  <a:pt x="410" y="431"/>
                </a:cubicBezTo>
                <a:cubicBezTo>
                  <a:pt x="403" y="431"/>
                  <a:pt x="396" y="431"/>
                  <a:pt x="389" y="424"/>
                </a:cubicBezTo>
                <a:cubicBezTo>
                  <a:pt x="367" y="403"/>
                  <a:pt x="367" y="403"/>
                  <a:pt x="367" y="403"/>
                </a:cubicBezTo>
                <a:cubicBezTo>
                  <a:pt x="360" y="403"/>
                  <a:pt x="360" y="396"/>
                  <a:pt x="360" y="389"/>
                </a:cubicBezTo>
                <a:cubicBezTo>
                  <a:pt x="360" y="367"/>
                  <a:pt x="375" y="360"/>
                  <a:pt x="389" y="36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71" name="Freeform 105"/>
          <p:cNvSpPr>
            <a:spLocks noChangeArrowheads="1"/>
          </p:cNvSpPr>
          <p:nvPr/>
        </p:nvSpPr>
        <p:spPr bwMode="auto">
          <a:xfrm rot="900000">
            <a:off x="11198818" y="5517393"/>
            <a:ext cx="342123" cy="342124"/>
          </a:xfrm>
          <a:custGeom>
            <a:avLst/>
            <a:gdLst>
              <a:gd name="T0" fmla="*/ 2147483646 w 602"/>
              <a:gd name="T1" fmla="*/ 2147483646 h 602"/>
              <a:gd name="T2" fmla="*/ 2147483646 w 602"/>
              <a:gd name="T3" fmla="*/ 2147483646 h 602"/>
              <a:gd name="T4" fmla="*/ 2147483646 w 602"/>
              <a:gd name="T5" fmla="*/ 2147483646 h 602"/>
              <a:gd name="T6" fmla="*/ 2147483646 w 602"/>
              <a:gd name="T7" fmla="*/ 2147483646 h 602"/>
              <a:gd name="T8" fmla="*/ 2147483646 w 602"/>
              <a:gd name="T9" fmla="*/ 2147483646 h 602"/>
              <a:gd name="T10" fmla="*/ 2147483646 w 602"/>
              <a:gd name="T11" fmla="*/ 2147483646 h 602"/>
              <a:gd name="T12" fmla="*/ 2147483646 w 602"/>
              <a:gd name="T13" fmla="*/ 2147483646 h 602"/>
              <a:gd name="T14" fmla="*/ 2147483646 w 602"/>
              <a:gd name="T15" fmla="*/ 2147483646 h 602"/>
              <a:gd name="T16" fmla="*/ 2147483646 w 602"/>
              <a:gd name="T17" fmla="*/ 2147483646 h 602"/>
              <a:gd name="T18" fmla="*/ 2147483646 w 602"/>
              <a:gd name="T19" fmla="*/ 2147483646 h 602"/>
              <a:gd name="T20" fmla="*/ 2147483646 w 602"/>
              <a:gd name="T21" fmla="*/ 0 h 602"/>
              <a:gd name="T22" fmla="*/ 2147483646 w 602"/>
              <a:gd name="T23" fmla="*/ 0 h 602"/>
              <a:gd name="T24" fmla="*/ 2147483646 w 602"/>
              <a:gd name="T25" fmla="*/ 2147483646 h 602"/>
              <a:gd name="T26" fmla="*/ 2147483646 w 602"/>
              <a:gd name="T27" fmla="*/ 2147483646 h 602"/>
              <a:gd name="T28" fmla="*/ 2147483646 w 602"/>
              <a:gd name="T29" fmla="*/ 2147483646 h 602"/>
              <a:gd name="T30" fmla="*/ 2147483646 w 602"/>
              <a:gd name="T31" fmla="*/ 2147483646 h 602"/>
              <a:gd name="T32" fmla="*/ 2147483646 w 602"/>
              <a:gd name="T33" fmla="*/ 2147483646 h 602"/>
              <a:gd name="T34" fmla="*/ 2147483646 w 602"/>
              <a:gd name="T35" fmla="*/ 2147483646 h 602"/>
              <a:gd name="T36" fmla="*/ 2147483646 w 602"/>
              <a:gd name="T37" fmla="*/ 2147483646 h 602"/>
              <a:gd name="T38" fmla="*/ 2147483646 w 602"/>
              <a:gd name="T39" fmla="*/ 2147483646 h 602"/>
              <a:gd name="T40" fmla="*/ 0 w 602"/>
              <a:gd name="T41" fmla="*/ 2147483646 h 602"/>
              <a:gd name="T42" fmla="*/ 0 w 602"/>
              <a:gd name="T43" fmla="*/ 2147483646 h 602"/>
              <a:gd name="T44" fmla="*/ 2147483646 w 602"/>
              <a:gd name="T45" fmla="*/ 2147483646 h 602"/>
              <a:gd name="T46" fmla="*/ 2147483646 w 602"/>
              <a:gd name="T47" fmla="*/ 2147483646 h 602"/>
              <a:gd name="T48" fmla="*/ 2147483646 w 602"/>
              <a:gd name="T49" fmla="*/ 2147483646 h 602"/>
              <a:gd name="T50" fmla="*/ 2147483646 w 602"/>
              <a:gd name="T51" fmla="*/ 2147483646 h 602"/>
              <a:gd name="T52" fmla="*/ 2147483646 w 602"/>
              <a:gd name="T53" fmla="*/ 2147483646 h 602"/>
              <a:gd name="T54" fmla="*/ 2147483646 w 602"/>
              <a:gd name="T55" fmla="*/ 2147483646 h 602"/>
              <a:gd name="T56" fmla="*/ 2147483646 w 602"/>
              <a:gd name="T57" fmla="*/ 2147483646 h 602"/>
              <a:gd name="T58" fmla="*/ 2147483646 w 602"/>
              <a:gd name="T59" fmla="*/ 2147483646 h 602"/>
              <a:gd name="T60" fmla="*/ 2147483646 w 602"/>
              <a:gd name="T61" fmla="*/ 2147483646 h 60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602" h="602">
                <a:moveTo>
                  <a:pt x="573" y="488"/>
                </a:moveTo>
                <a:lnTo>
                  <a:pt x="573" y="488"/>
                </a:lnTo>
                <a:cubicBezTo>
                  <a:pt x="481" y="488"/>
                  <a:pt x="481" y="488"/>
                  <a:pt x="481" y="488"/>
                </a:cubicBezTo>
                <a:cubicBezTo>
                  <a:pt x="481" y="347"/>
                  <a:pt x="481" y="347"/>
                  <a:pt x="481" y="347"/>
                </a:cubicBezTo>
                <a:cubicBezTo>
                  <a:pt x="544" y="347"/>
                  <a:pt x="544" y="347"/>
                  <a:pt x="544" y="347"/>
                </a:cubicBezTo>
                <a:cubicBezTo>
                  <a:pt x="544" y="57"/>
                  <a:pt x="544" y="57"/>
                  <a:pt x="544" y="57"/>
                </a:cubicBezTo>
                <a:cubicBezTo>
                  <a:pt x="205" y="57"/>
                  <a:pt x="205" y="57"/>
                  <a:pt x="205" y="57"/>
                </a:cubicBezTo>
                <a:cubicBezTo>
                  <a:pt x="205" y="85"/>
                  <a:pt x="205" y="85"/>
                  <a:pt x="205" y="85"/>
                </a:cubicBezTo>
                <a:cubicBezTo>
                  <a:pt x="149" y="85"/>
                  <a:pt x="149" y="85"/>
                  <a:pt x="149" y="85"/>
                </a:cubicBezTo>
                <a:cubicBezTo>
                  <a:pt x="149" y="29"/>
                  <a:pt x="149" y="29"/>
                  <a:pt x="149" y="29"/>
                </a:cubicBezTo>
                <a:cubicBezTo>
                  <a:pt x="149" y="15"/>
                  <a:pt x="163" y="0"/>
                  <a:pt x="177" y="0"/>
                </a:cubicBezTo>
                <a:cubicBezTo>
                  <a:pt x="573" y="0"/>
                  <a:pt x="573" y="0"/>
                  <a:pt x="573" y="0"/>
                </a:cubicBezTo>
                <a:cubicBezTo>
                  <a:pt x="594" y="0"/>
                  <a:pt x="601" y="15"/>
                  <a:pt x="601" y="29"/>
                </a:cubicBezTo>
                <a:cubicBezTo>
                  <a:pt x="601" y="460"/>
                  <a:pt x="601" y="460"/>
                  <a:pt x="601" y="460"/>
                </a:cubicBezTo>
                <a:cubicBezTo>
                  <a:pt x="601" y="481"/>
                  <a:pt x="594" y="488"/>
                  <a:pt x="573" y="488"/>
                </a:cubicBezTo>
                <a:close/>
                <a:moveTo>
                  <a:pt x="453" y="142"/>
                </a:moveTo>
                <a:lnTo>
                  <a:pt x="453" y="142"/>
                </a:lnTo>
                <a:cubicBezTo>
                  <a:pt x="453" y="573"/>
                  <a:pt x="453" y="573"/>
                  <a:pt x="453" y="573"/>
                </a:cubicBezTo>
                <a:cubicBezTo>
                  <a:pt x="453" y="594"/>
                  <a:pt x="439" y="601"/>
                  <a:pt x="424" y="601"/>
                </a:cubicBezTo>
                <a:cubicBezTo>
                  <a:pt x="29" y="601"/>
                  <a:pt x="29" y="601"/>
                  <a:pt x="29" y="601"/>
                </a:cubicBezTo>
                <a:cubicBezTo>
                  <a:pt x="15" y="601"/>
                  <a:pt x="0" y="594"/>
                  <a:pt x="0" y="573"/>
                </a:cubicBezTo>
                <a:cubicBezTo>
                  <a:pt x="0" y="142"/>
                  <a:pt x="0" y="142"/>
                  <a:pt x="0" y="142"/>
                </a:cubicBezTo>
                <a:cubicBezTo>
                  <a:pt x="0" y="128"/>
                  <a:pt x="15" y="113"/>
                  <a:pt x="29" y="113"/>
                </a:cubicBezTo>
                <a:cubicBezTo>
                  <a:pt x="424" y="113"/>
                  <a:pt x="424" y="113"/>
                  <a:pt x="424" y="113"/>
                </a:cubicBezTo>
                <a:cubicBezTo>
                  <a:pt x="439" y="113"/>
                  <a:pt x="453" y="128"/>
                  <a:pt x="453" y="142"/>
                </a:cubicBezTo>
                <a:close/>
                <a:moveTo>
                  <a:pt x="396" y="170"/>
                </a:moveTo>
                <a:lnTo>
                  <a:pt x="396" y="170"/>
                </a:lnTo>
                <a:cubicBezTo>
                  <a:pt x="57" y="170"/>
                  <a:pt x="57" y="170"/>
                  <a:pt x="57" y="170"/>
                </a:cubicBezTo>
                <a:cubicBezTo>
                  <a:pt x="57" y="460"/>
                  <a:pt x="57" y="460"/>
                  <a:pt x="57" y="460"/>
                </a:cubicBezTo>
                <a:cubicBezTo>
                  <a:pt x="396" y="460"/>
                  <a:pt x="396" y="460"/>
                  <a:pt x="396" y="460"/>
                </a:cubicBezTo>
                <a:lnTo>
                  <a:pt x="396" y="17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wrap="none" anchor="ctr"/>
          <a:lstStyle/>
          <a:p>
            <a:endParaRPr lang="zh-CN" altLang="en-US" sz="2400">
              <a:cs typeface="+mn-ea"/>
              <a:sym typeface="+mn-lt"/>
            </a:endParaRPr>
          </a:p>
        </p:txBody>
      </p:sp>
      <p:grpSp>
        <p:nvGrpSpPr>
          <p:cNvPr id="12" name="组合 50"/>
          <p:cNvGrpSpPr/>
          <p:nvPr/>
        </p:nvGrpSpPr>
        <p:grpSpPr>
          <a:xfrm>
            <a:off x="1534160" y="2096825"/>
            <a:ext cx="2712720" cy="2712720"/>
            <a:chOff x="6380480" y="1818640"/>
            <a:chExt cx="3505200" cy="3505200"/>
          </a:xfrm>
        </p:grpSpPr>
        <p:sp>
          <p:nvSpPr>
            <p:cNvPr id="52" name="椭圆 51"/>
            <p:cNvSpPr/>
            <p:nvPr/>
          </p:nvSpPr>
          <p:spPr>
            <a:xfrm>
              <a:off x="6380480" y="1818640"/>
              <a:ext cx="3505200" cy="3505200"/>
            </a:xfrm>
            <a:prstGeom prst="ellipse">
              <a:avLst/>
            </a:prstGeom>
            <a:solidFill>
              <a:srgbClr val="EEEFF3"/>
            </a:solidFill>
            <a:ln>
              <a:noFill/>
            </a:ln>
            <a:effectLst>
              <a:outerShdw blurRad="127000" dist="63500" dir="13500000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6380480" y="1818640"/>
              <a:ext cx="3505200" cy="3505200"/>
            </a:xfrm>
            <a:prstGeom prst="ellipse">
              <a:avLst/>
            </a:prstGeom>
            <a:solidFill>
              <a:srgbClr val="EEEFF3"/>
            </a:solidFill>
            <a:ln>
              <a:noFill/>
            </a:ln>
            <a:effectLst>
              <a:outerShdw blurRad="127000" dist="63500" dir="2700000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6" name="文本框 55"/>
          <p:cNvSpPr txBox="1"/>
          <p:nvPr/>
        </p:nvSpPr>
        <p:spPr>
          <a:xfrm>
            <a:off x="2087880" y="2541034"/>
            <a:ext cx="1747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b="1" spc="600" dirty="0">
                <a:solidFill>
                  <a:srgbClr val="C00000"/>
                </a:solidFill>
                <a:latin typeface="字魂176号-创粗圆" panose="00000500000000000000" pitchFamily="2" charset="-122"/>
                <a:ea typeface="字魂176号-创粗圆" panose="00000500000000000000" pitchFamily="2" charset="-122"/>
              </a:rPr>
              <a:t>02.</a:t>
            </a:r>
            <a:endParaRPr lang="zh-CN" altLang="en-US" sz="9600" b="1" spc="600" dirty="0">
              <a:solidFill>
                <a:srgbClr val="C00000"/>
              </a:solidFill>
              <a:latin typeface="字魂176号-创粗圆" panose="00000500000000000000" pitchFamily="2" charset="-122"/>
              <a:ea typeface="字魂176号-创粗圆" panose="00000500000000000000" pitchFamily="2" charset="-122"/>
            </a:endParaRPr>
          </a:p>
        </p:txBody>
      </p:sp>
      <p:grpSp>
        <p:nvGrpSpPr>
          <p:cNvPr id="13" name="组合 9"/>
          <p:cNvGrpSpPr/>
          <p:nvPr/>
        </p:nvGrpSpPr>
        <p:grpSpPr>
          <a:xfrm>
            <a:off x="4439920" y="2096825"/>
            <a:ext cx="6329679" cy="2712720"/>
            <a:chOff x="4439920" y="2096825"/>
            <a:chExt cx="6329679" cy="2712720"/>
          </a:xfrm>
        </p:grpSpPr>
        <p:sp>
          <p:nvSpPr>
            <p:cNvPr id="83" name="椭圆 82"/>
            <p:cNvSpPr/>
            <p:nvPr/>
          </p:nvSpPr>
          <p:spPr>
            <a:xfrm>
              <a:off x="4439920" y="2096825"/>
              <a:ext cx="6329679" cy="2712720"/>
            </a:xfrm>
            <a:prstGeom prst="roundRect">
              <a:avLst>
                <a:gd name="adj" fmla="val 50000"/>
              </a:avLst>
            </a:prstGeom>
            <a:solidFill>
              <a:srgbClr val="EEEFF3"/>
            </a:solidFill>
            <a:ln>
              <a:noFill/>
            </a:ln>
            <a:effectLst>
              <a:outerShdw blurRad="127000" dist="63500" dir="13500000" rotWithShape="0">
                <a:srgbClr val="FFFFFF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椭圆 82"/>
            <p:cNvSpPr/>
            <p:nvPr/>
          </p:nvSpPr>
          <p:spPr>
            <a:xfrm>
              <a:off x="4439920" y="2096825"/>
              <a:ext cx="6329679" cy="2712720"/>
            </a:xfrm>
            <a:prstGeom prst="roundRect">
              <a:avLst>
                <a:gd name="adj" fmla="val 50000"/>
              </a:avLst>
            </a:prstGeom>
            <a:solidFill>
              <a:srgbClr val="EEEFF3"/>
            </a:solidFill>
            <a:ln>
              <a:noFill/>
            </a:ln>
            <a:effectLst>
              <a:outerShdw blurRad="127000" dist="63500" dir="2700000" rotWithShape="0">
                <a:srgbClr val="D2D2D3">
                  <a:alpha val="8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5" name="文本框 84"/>
          <p:cNvSpPr txBox="1"/>
          <p:nvPr/>
        </p:nvSpPr>
        <p:spPr>
          <a:xfrm>
            <a:off x="5250180" y="2752952"/>
            <a:ext cx="4836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spc="600" dirty="0" smtClean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报表填报问题</a:t>
            </a:r>
            <a:endParaRPr lang="zh-CN" altLang="en-US" sz="4000" spc="600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14" name="组合 18"/>
          <p:cNvGrpSpPr/>
          <p:nvPr/>
        </p:nvGrpSpPr>
        <p:grpSpPr>
          <a:xfrm>
            <a:off x="5516880" y="2724166"/>
            <a:ext cx="4104640" cy="862572"/>
            <a:chOff x="5161280" y="2834640"/>
            <a:chExt cx="4104640" cy="1127760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5161280" y="2834640"/>
              <a:ext cx="410464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6" name="直接连接符 85"/>
            <p:cNvCxnSpPr/>
            <p:nvPr/>
          </p:nvCxnSpPr>
          <p:spPr>
            <a:xfrm>
              <a:off x="5161280" y="3962400"/>
              <a:ext cx="410464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5" grpId="0" animBg="1"/>
      <p:bldP spid="57" grpId="0" animBg="1"/>
      <p:bldP spid="65" grpId="0" animBg="1"/>
      <p:bldP spid="67" grpId="0" animBg="1"/>
      <p:bldP spid="69" grpId="0" animBg="1"/>
      <p:bldP spid="71" grpId="0" animBg="1"/>
      <p:bldP spid="56" grpId="0"/>
      <p:bldP spid="85" grpId="0"/>
    </p:bldLst>
  </p:timing>
</p:sld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BECF0"/>
        </a:solidFill>
        <a:ln>
          <a:noFill/>
        </a:ln>
        <a:effectLst>
          <a:outerShdw blurRad="127000" dist="63500" dir="2700001" rotWithShape="0">
            <a:srgbClr val="C8CBD7">
              <a:alpha val="80000"/>
            </a:srgbClr>
          </a:outerShdw>
        </a:effectLst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BECF0"/>
        </a:solidFill>
        <a:ln>
          <a:noFill/>
        </a:ln>
        <a:effectLst>
          <a:outerShdw blurRad="127000" dist="63500" dir="2700001" rotWithShape="0">
            <a:srgbClr val="C8CBD7">
              <a:alpha val="80000"/>
            </a:srgbClr>
          </a:outerShdw>
        </a:effectLst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1666</Words>
  <Application>WPS 演示</Application>
  <PresentationFormat>自定义</PresentationFormat>
  <Paragraphs>302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32" baseType="lpstr">
      <vt:lpstr>Arial</vt:lpstr>
      <vt:lpstr>宋体</vt:lpstr>
      <vt:lpstr>Wingdings</vt:lpstr>
      <vt:lpstr>字魂176号-创粗圆</vt:lpstr>
      <vt:lpstr>仿宋_GB2312</vt:lpstr>
      <vt:lpstr>黑体</vt:lpstr>
      <vt:lpstr>Calibri</vt:lpstr>
      <vt:lpstr>Source Sans Pro</vt:lpstr>
      <vt:lpstr>Times New Roman</vt:lpstr>
      <vt:lpstr>楷体_GB2312</vt:lpstr>
      <vt:lpstr>等线</vt:lpstr>
      <vt:lpstr>微软雅黑</vt:lpstr>
      <vt:lpstr>Arial Unicode MS</vt:lpstr>
      <vt:lpstr>等线 Light</vt:lpstr>
      <vt:lpstr>1_Office 主题​​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姚志文</dc:creator>
  <cp:lastModifiedBy>zg</cp:lastModifiedBy>
  <cp:revision>218</cp:revision>
  <dcterms:created xsi:type="dcterms:W3CDTF">2018-04-14T01:29:00Z</dcterms:created>
  <dcterms:modified xsi:type="dcterms:W3CDTF">2020-11-06T06:25:37Z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2052-11.8.2.8621</vt:lpwstr>
  </property>
</Properties>
</file>