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4" r:id="rId5"/>
    <p:sldMasterId id="2147483696" r:id="rId6"/>
    <p:sldMasterId id="2147483708" r:id="rId7"/>
    <p:sldMasterId id="2147483740" r:id="rId8"/>
  </p:sldMasterIdLst>
  <p:notesMasterIdLst>
    <p:notesMasterId r:id="rId10"/>
  </p:notesMasterIdLst>
  <p:handoutMasterIdLst>
    <p:handoutMasterId r:id="rId24"/>
  </p:handoutMasterIdLst>
  <p:sldIdLst>
    <p:sldId id="996" r:id="rId9"/>
    <p:sldId id="1170" r:id="rId11"/>
    <p:sldId id="1171" r:id="rId12"/>
    <p:sldId id="1172" r:id="rId13"/>
    <p:sldId id="1173" r:id="rId14"/>
    <p:sldId id="1176" r:id="rId15"/>
    <p:sldId id="1265" r:id="rId16"/>
    <p:sldId id="1266" r:id="rId17"/>
    <p:sldId id="1267" r:id="rId18"/>
    <p:sldId id="1268" r:id="rId19"/>
    <p:sldId id="1269" r:id="rId20"/>
    <p:sldId id="1270" r:id="rId21"/>
    <p:sldId id="1271" r:id="rId22"/>
    <p:sldId id="1155" r:id="rId23"/>
  </p:sldIdLst>
  <p:sldSz cx="9144000" cy="5141595"/>
  <p:notesSz cx="9947275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AB2"/>
    <a:srgbClr val="F4D2AB"/>
    <a:srgbClr val="2D2D8A"/>
    <a:srgbClr val="2F40C1"/>
    <a:srgbClr val="3A505B"/>
    <a:srgbClr val="D24132"/>
    <a:srgbClr val="C00000"/>
    <a:srgbClr val="F2DCDB"/>
    <a:srgbClr val="F2F2F2"/>
    <a:srgbClr val="377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13" autoAdjust="0"/>
    <p:restoredTop sz="77361"/>
  </p:normalViewPr>
  <p:slideViewPr>
    <p:cSldViewPr showGuides="1">
      <p:cViewPr varScale="1">
        <p:scale>
          <a:sx n="116" d="100"/>
          <a:sy n="116" d="100"/>
        </p:scale>
        <p:origin x="115" y="67"/>
      </p:cViewPr>
      <p:guideLst>
        <p:guide orient="horz" pos="9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2E929-C364-41D4-B5BA-24FA9604A8B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8C5FF9-2B56-47B0-8855-D01D3793544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9B1278-45C4-49A2-A154-65DF0686DD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1650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C086E3-237D-4529-9C1B-663FBD98A2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0706" name="备注占位符 2"/>
          <p:cNvSpPr>
            <a:spLocks noGrp="1"/>
          </p:cNvSpPr>
          <p:nvPr>
            <p:ph type="body"/>
          </p:nvPr>
        </p:nvSpPr>
        <p:spPr>
          <a:xfrm>
            <a:off x="686238" y="4787127"/>
            <a:ext cx="5485524" cy="3916739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07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303" y="9447609"/>
            <a:ext cx="2972603" cy="499666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87214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AEB97C-EE5D-474F-8B51-ACA0E4DA638E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22956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423A11-4A3B-4570-96ED-7D7A0B64E40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BF6C9D-172B-4593-9D13-7A9CBAFC37FF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1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69011-091F-4E53-B223-2D51E6C6553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54923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4"/>
            <a:ext cx="2698091" cy="254923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5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7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B7E893E-3E75-4E06-9670-4EFDD3ED6BFB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65503" y="1036606"/>
            <a:ext cx="2520524" cy="372274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601F2-1F9D-471E-99A4-2B9CC632F8EF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97281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08927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8582" y="1078801"/>
            <a:ext cx="2735941" cy="3680546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815016-C542-4495-9767-83D65B3DC884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F90B0E-575E-4B39-B0B6-24ED375FF2DD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0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920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81346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270925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D9961B-5B73-48D0-B66C-F9AD03D6B53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7C313F-ECED-4EEA-A30B-38E93BB70A8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2251" y="161875"/>
            <a:ext cx="4410075" cy="4818163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05150" y="162490"/>
            <a:ext cx="4116180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05149" y="3733012"/>
            <a:ext cx="4116180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2250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87214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87214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11"/>
          <p:cNvSpPr/>
          <p:nvPr/>
        </p:nvSpPr>
        <p:spPr>
          <a:xfrm>
            <a:off x="365125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Up Arrow Callout 12"/>
          <p:cNvSpPr/>
          <p:nvPr/>
        </p:nvSpPr>
        <p:spPr>
          <a:xfrm>
            <a:off x="2508250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</p:txBody>
      </p:sp>
      <p:sp>
        <p:nvSpPr>
          <p:cNvPr id="5" name="Down Arrow Callout 14"/>
          <p:cNvSpPr/>
          <p:nvPr/>
        </p:nvSpPr>
        <p:spPr>
          <a:xfrm>
            <a:off x="4627563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  <a:t> 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Up Arrow Callout 16"/>
          <p:cNvSpPr/>
          <p:nvPr/>
        </p:nvSpPr>
        <p:spPr>
          <a:xfrm>
            <a:off x="6759575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5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/>
                <a:ea typeface="FontAwesome"/>
                <a:cs typeface="+mn-cs"/>
              </a:rPr>
            </a:b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439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07878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28356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59815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4EBE45-255A-43D8-AF59-915A6B620C5A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Down Arrow Callout 13"/>
          <p:cNvSpPr/>
          <p:nvPr/>
        </p:nvSpPr>
        <p:spPr>
          <a:xfrm>
            <a:off x="4645025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Down Arrow Callout 15"/>
          <p:cNvSpPr/>
          <p:nvPr/>
        </p:nvSpPr>
        <p:spPr>
          <a:xfrm>
            <a:off x="265430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Down Arrow Callout 18"/>
          <p:cNvSpPr/>
          <p:nvPr/>
        </p:nvSpPr>
        <p:spPr>
          <a:xfrm>
            <a:off x="663575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4552" y="1246405"/>
            <a:ext cx="1854144" cy="3224996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D0848D-67D7-45FA-AAB3-D4FE105DCE71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446412-9223-4226-AC70-9237F5DE6927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2068" y="1086332"/>
            <a:ext cx="3685064" cy="230356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89250" y="1083908"/>
            <a:ext cx="3682682" cy="230599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EAD92-B2E7-42CC-9BF8-D3B680A4F24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4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6E6CE4-4921-4C01-9F94-BA2E0785FE3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3C36E4-B4FE-43A2-9F9B-32F3E0A5EA1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405892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7774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z="105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6D3A03-5DBD-42D7-B957-3FAD0CB1B9F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/>
        </p:nvCxnSpPr>
        <p:spPr>
          <a:xfrm rot="16200000">
            <a:off x="4572000" y="508000"/>
            <a:ext cx="0" cy="4064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738"/>
            <a:ext cx="7886700" cy="644643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defTabSz="1030605" eaLnBrk="1" hangingPunct="1">
              <a:defRPr sz="1900">
                <a:solidFill>
                  <a:srgbClr val="262626"/>
                </a:solidFill>
                <a:ea typeface="FontAwesome"/>
              </a:defRPr>
            </a:lvl1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79D337-1970-42F1-8299-ED2F0C9280A5}" type="datetime1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defTabSz="1030605" eaLnBrk="1" hangingPunct="1">
              <a:defRPr sz="1900">
                <a:solidFill>
                  <a:srgbClr val="262626"/>
                </a:solidFill>
                <a:ea typeface="FontAwesome"/>
              </a:defRPr>
            </a:lvl1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47088" y="296863"/>
            <a:ext cx="479425" cy="274638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defTabSz="1030605" eaLnBrk="1" hangingPunct="1">
              <a:defRPr sz="1900">
                <a:solidFill>
                  <a:srgbClr val="262626"/>
                </a:solidFill>
                <a:ea typeface="FontAwesome"/>
              </a:defRPr>
            </a:lvl1pPr>
          </a:lstStyle>
          <a:p>
            <a:pPr marL="0" marR="0" lvl="0" indent="0" algn="l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DD0A054-6656-43C9-9CF2-4E924B19E0F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单击以编辑母版副标题样式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8425"/>
            <a:ext cx="3867150" cy="32623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68425"/>
            <a:ext cx="3867150" cy="32623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050"/>
            <a:ext cx="5762625" cy="43576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3082363" y="802099"/>
            <a:ext cx="2779823" cy="2778965"/>
          </a:xfrm>
          <a:custGeom>
            <a:avLst/>
            <a:gdLst>
              <a:gd name="connsiteX0" fmla="*/ 1853215 w 3706430"/>
              <a:gd name="connsiteY0" fmla="*/ 0 h 3706430"/>
              <a:gd name="connsiteX1" fmla="*/ 3706430 w 3706430"/>
              <a:gd name="connsiteY1" fmla="*/ 1853215 h 3706430"/>
              <a:gd name="connsiteX2" fmla="*/ 1853215 w 3706430"/>
              <a:gd name="connsiteY2" fmla="*/ 3706430 h 3706430"/>
              <a:gd name="connsiteX3" fmla="*/ 0 w 3706430"/>
              <a:gd name="connsiteY3" fmla="*/ 1853215 h 3706430"/>
              <a:gd name="connsiteX4" fmla="*/ 1853215 w 3706430"/>
              <a:gd name="connsiteY4" fmla="*/ 0 h 370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6430" h="3706430">
                <a:moveTo>
                  <a:pt x="1853215" y="0"/>
                </a:moveTo>
                <a:cubicBezTo>
                  <a:pt x="2876717" y="0"/>
                  <a:pt x="3706430" y="829713"/>
                  <a:pt x="3706430" y="1853215"/>
                </a:cubicBezTo>
                <a:cubicBezTo>
                  <a:pt x="3706430" y="2876717"/>
                  <a:pt x="2876717" y="3706430"/>
                  <a:pt x="1853215" y="3706430"/>
                </a:cubicBezTo>
                <a:cubicBezTo>
                  <a:pt x="829713" y="3706430"/>
                  <a:pt x="0" y="2876717"/>
                  <a:pt x="0" y="1853215"/>
                </a:cubicBezTo>
                <a:cubicBezTo>
                  <a:pt x="0" y="829713"/>
                  <a:pt x="829713" y="0"/>
                  <a:pt x="18532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marL="170180" marR="0" lvl="0" indent="-170180" algn="l" defTabSz="68453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/>
          <p:cNvSpPr/>
          <p:nvPr/>
        </p:nvSpPr>
        <p:spPr>
          <a:xfrm>
            <a:off x="2780155" y="338986"/>
            <a:ext cx="3583688" cy="494473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 </a:t>
            </a:r>
            <a:r>
              <a:rPr kumimoji="0" lang="zh-CN" altLang="en-US" sz="18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请输入您的标题</a:t>
            </a:r>
            <a:endParaRPr kumimoji="0" lang="zh-CN" altLang="en-US" sz="1800" b="1" i="0" u="none" strike="noStrike" kern="1200" cap="none" spc="22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/>
          <p:cNvSpPr/>
          <p:nvPr/>
        </p:nvSpPr>
        <p:spPr>
          <a:xfrm>
            <a:off x="2780155" y="338986"/>
            <a:ext cx="3583688" cy="494473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 </a:t>
            </a:r>
            <a:r>
              <a:rPr kumimoji="0" lang="zh-CN" altLang="en-US" sz="18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请输入您的标题</a:t>
            </a:r>
            <a:endParaRPr kumimoji="0" lang="zh-CN" altLang="en-US" sz="1800" b="1" i="0" u="none" strike="noStrike" kern="1200" cap="none" spc="22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/>
          <p:cNvSpPr/>
          <p:nvPr/>
        </p:nvSpPr>
        <p:spPr>
          <a:xfrm>
            <a:off x="2780155" y="338986"/>
            <a:ext cx="3583688" cy="494473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 </a:t>
            </a:r>
            <a:r>
              <a:rPr kumimoji="0" lang="zh-CN" altLang="en-US" sz="18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请输入您的标题</a:t>
            </a:r>
            <a:endParaRPr kumimoji="0" lang="zh-CN" altLang="en-US" sz="1800" b="1" i="0" u="none" strike="noStrike" kern="1200" cap="none" spc="22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/>
          <p:cNvSpPr/>
          <p:nvPr/>
        </p:nvSpPr>
        <p:spPr>
          <a:xfrm>
            <a:off x="2780155" y="338986"/>
            <a:ext cx="3583688" cy="494473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 </a:t>
            </a:r>
            <a:r>
              <a:rPr kumimoji="0" lang="zh-CN" altLang="en-US" sz="1800" b="1" i="0" u="none" strike="noStrike" kern="1200" cap="none" spc="2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请输入您的标题</a:t>
            </a:r>
            <a:endParaRPr kumimoji="0" lang="zh-CN" altLang="en-US" sz="1800" b="1" i="0" u="none" strike="noStrike" kern="1200" cap="none" spc="22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06" y="841703"/>
            <a:ext cx="6858636" cy="1790553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06" y="2701306"/>
            <a:ext cx="6858636" cy="12417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05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5D22F9-B353-470A-806D-2E9AC4F1708B}" type="datetimeFigureOut"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05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050"/>
          </a:xfrm>
        </p:spPr>
        <p:txBody>
          <a:bodyPr/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E606EC-11AA-4E27-AA63-731802C48102}" type="slidenum">
              <a: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0965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4156"/>
            <a:ext cx="7772400" cy="102124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79363"/>
            <a:ext cx="7772400" cy="112479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0965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39791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39791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0980"/>
            <a:ext cx="4042172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0653"/>
            <a:ext cx="4042172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24"/>
            <a:ext cx="3008710" cy="871269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25"/>
            <a:ext cx="5111353" cy="43884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5993"/>
            <a:ext cx="3008710" cy="35172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599339"/>
            <a:ext cx="5486400" cy="424922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439"/>
            <a:ext cx="5486400" cy="308514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4262"/>
            <a:ext cx="5486400" cy="6034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0965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4156"/>
            <a:ext cx="7772400" cy="1021241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79363"/>
            <a:ext cx="7772400" cy="112479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0965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8796"/>
            <a:ext cx="3886200" cy="326249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350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350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39791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39791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0980"/>
            <a:ext cx="4042172" cy="47967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0653"/>
            <a:ext cx="4042172" cy="296255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24"/>
            <a:ext cx="3008710" cy="871269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25"/>
            <a:ext cx="5111353" cy="43884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5993"/>
            <a:ext cx="3008710" cy="351721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599339"/>
            <a:ext cx="5486400" cy="424922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439"/>
            <a:ext cx="5486400" cy="308514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4262"/>
            <a:ext cx="5486400" cy="6034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0965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1913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91241" y="1257158"/>
            <a:ext cx="1361372" cy="1360634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3998" cy="1937475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B02A3C-45D2-4413-83DB-B9A63A0A8CE4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FB8425-F7C3-4284-9DC8-EB21CDA1787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5A8541-864E-4775-9C94-002F6174427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5043" y="1332559"/>
            <a:ext cx="2433209" cy="2444481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4B4362-9606-4B4F-8FBA-71CB3FA9065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4535" y="1116113"/>
            <a:ext cx="1354706" cy="1353972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17858" y="1116113"/>
            <a:ext cx="1354706" cy="1353972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61181" y="1116113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06192" y="1116113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DFD1DF-1FE8-46B6-8498-698B0016C0F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69669" y="1306775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30151" y="1306775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A20CA5-E82C-4445-98EC-818FEE1EDEE7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97518" y="2404546"/>
            <a:ext cx="973180" cy="97265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43914" y="1032723"/>
            <a:ext cx="973180" cy="97265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418560" y="2398027"/>
            <a:ext cx="973180" cy="97265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049373" y="3758127"/>
            <a:ext cx="973180" cy="97265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AF9EFE-99AF-495C-865F-B82B6365A78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954018"/>
            <a:ext cx="9143998" cy="3690151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D1F609-DCC4-43EF-8B30-94A3567FEF3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3998" cy="2974078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830AD0-731F-4814-AEF8-67A340002ADD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507C73-A42F-4308-BCB0-7409F2DE9C37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0456" y="1229120"/>
            <a:ext cx="3681115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FBA035-4F00-4166-A6A5-53B9AA6C6CA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BDE463-F026-4161-B8ED-EF00C503F686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508FF6-B348-4FE0-B14D-9181E52CD94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87214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5A1E0A-188C-4A69-A7EF-F23221A6BF2F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22956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3"/>
            <a:ext cx="2698091" cy="265675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903950-E238-42FD-A9F9-8E46CCF4C442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540436-27CD-472E-B6B7-09E55589A0B2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1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1083908"/>
            <a:ext cx="2602150" cy="176321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96E231-876D-4617-BECC-409574375AF4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7550" y="1181163"/>
            <a:ext cx="2698091" cy="254923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8361" y="1181164"/>
            <a:ext cx="2698091" cy="254923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5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7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F3552C-EFBF-497A-81ED-E2CFCB6027E6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765503" y="1036606"/>
            <a:ext cx="2520524" cy="372274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395337-07D1-4DA2-ADEB-D62B8C0178AA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97281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08927" y="1318248"/>
            <a:ext cx="2437794" cy="3201653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258582" y="1078801"/>
            <a:ext cx="2735941" cy="3680546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0E84B2F-1958-4CFD-B60C-13484D2CA87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B1AEDE-1622-4119-B4AD-8F72D8CAE4F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56920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70925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81346" y="900870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56920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81346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270925" y="2853738"/>
            <a:ext cx="2602150" cy="177348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45B8C6-D930-4583-9C2B-D466AF6ACFD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377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63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949440" y="1078802"/>
            <a:ext cx="2103120" cy="2643941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3D0073-6CAF-4308-8093-CC8F8F274B0A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22251" y="161875"/>
            <a:ext cx="4410075" cy="4818163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05150" y="162490"/>
            <a:ext cx="4116180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05149" y="3733012"/>
            <a:ext cx="4116180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2250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87214" y="161875"/>
            <a:ext cx="4234536" cy="3387484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87214" y="3733012"/>
            <a:ext cx="4234536" cy="124640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11"/>
          <p:cNvSpPr/>
          <p:nvPr/>
        </p:nvSpPr>
        <p:spPr>
          <a:xfrm>
            <a:off x="365125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Up Arrow Callout 12"/>
          <p:cNvSpPr/>
          <p:nvPr/>
        </p:nvSpPr>
        <p:spPr>
          <a:xfrm>
            <a:off x="2508250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/>
              <a:ea typeface="FontAwesome"/>
              <a:cs typeface="+mn-cs"/>
            </a:endParaRPr>
          </a:p>
        </p:txBody>
      </p:sp>
      <p:sp>
        <p:nvSpPr>
          <p:cNvPr id="5" name="Down Arrow Callout 14"/>
          <p:cNvSpPr/>
          <p:nvPr/>
        </p:nvSpPr>
        <p:spPr>
          <a:xfrm>
            <a:off x="4627563" y="1068388"/>
            <a:ext cx="2008188" cy="1995488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  <a:t> </a:t>
            </a: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Up Arrow Callout 16"/>
          <p:cNvSpPr/>
          <p:nvPr/>
        </p:nvSpPr>
        <p:spPr>
          <a:xfrm>
            <a:off x="6759575" y="2487613"/>
            <a:ext cx="2008188" cy="201612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altLang="zh-CN" sz="5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ntAwesome"/>
                <a:ea typeface="FontAwesome"/>
                <a:cs typeface="+mn-cs"/>
              </a:rPr>
            </a:br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5439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07878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628356" y="2718404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59815" y="1078801"/>
            <a:ext cx="2007971" cy="177400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4C27F0-C9C8-4185-9DDA-D56BC3FE1735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29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Down Arrow Callout 13"/>
          <p:cNvSpPr/>
          <p:nvPr/>
        </p:nvSpPr>
        <p:spPr>
          <a:xfrm>
            <a:off x="4645025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Down Arrow Callout 15"/>
          <p:cNvSpPr/>
          <p:nvPr/>
        </p:nvSpPr>
        <p:spPr>
          <a:xfrm>
            <a:off x="265430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6" name="Down Arrow Callout 18"/>
          <p:cNvSpPr/>
          <p:nvPr/>
        </p:nvSpPr>
        <p:spPr>
          <a:xfrm>
            <a:off x="6635750" y="1246188"/>
            <a:ext cx="1854200" cy="322580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64552" y="1246405"/>
            <a:ext cx="1854144" cy="3224996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97CABB-E670-45B9-8C3C-D097A492189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B2CAB6-56EE-40A4-B38D-B07A48C3FDB9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2068" y="1086332"/>
            <a:ext cx="3685064" cy="230356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789250" y="1083908"/>
            <a:ext cx="3682682" cy="230599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902A2F-136B-44C2-961A-E496692D8116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4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CE5932-C1A1-4408-80A8-91927DAA06E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D52A51-4B2C-4A87-99B8-014C71E1334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3790" y="405892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7774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z="1050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8AA04F-72BD-49BA-AAAD-575942262A4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1913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891241" y="1257158"/>
            <a:ext cx="1361372" cy="1360634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3998" cy="1937475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6F4068-EB73-4E47-8F0B-52420E34E17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transition spd="med">
    <p:pull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329433-8C62-497B-8A6C-D51CDDB75F10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04530" y="1332560"/>
            <a:ext cx="1492222" cy="1491414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765393" y="1332560"/>
            <a:ext cx="1492222" cy="1491414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783516" y="1332560"/>
            <a:ext cx="1492222" cy="1491414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790893" y="1332560"/>
            <a:ext cx="1492222" cy="1491414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35FB41-C58B-429A-81F4-96B4CA326168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5043" y="1332559"/>
            <a:ext cx="2433209" cy="2444481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A6136C7-CB25-43A3-BB97-2698FBB716E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4535" y="1116113"/>
            <a:ext cx="1354706" cy="1353972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917858" y="1116113"/>
            <a:ext cx="1354706" cy="1353972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61181" y="1116113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006192" y="1116113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A381FA-1C15-425F-9C2A-A1527212471E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169669" y="1306775"/>
            <a:ext cx="1354706" cy="1353972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30151" y="1306775"/>
            <a:ext cx="1354706" cy="1353972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669147-CB08-4AA3-A737-DA5694557486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697518" y="2404546"/>
            <a:ext cx="973180" cy="97265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43914" y="1032723"/>
            <a:ext cx="973180" cy="972654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418560" y="2398027"/>
            <a:ext cx="973180" cy="97265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049373" y="3758127"/>
            <a:ext cx="973180" cy="972654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501E1F-B4D9-4DAB-A540-AB2077CFA3D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954018"/>
            <a:ext cx="9143998" cy="3690151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D889E1-6CE5-4351-A67C-673ED954E36F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3998" cy="2974078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9F9E4-6FCD-4647-848D-2BFF3DF50739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813C97-86D2-4375-A4D5-9F5B73A3B31C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60456" y="1229120"/>
            <a:ext cx="3681115" cy="320165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267388"/>
            <a:ext cx="5638800" cy="35341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271"/>
            <a:ext cx="4114800" cy="2006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C1521E-83A9-455E-BBE6-90CED0F7CABF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Off-page Connector 16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4" name="Flowchart: Off-page Connector 8"/>
          <p:cNvSpPr/>
          <p:nvPr/>
        </p:nvSpPr>
        <p:spPr>
          <a:xfrm rot="5400000">
            <a:off x="8760619" y="4683919"/>
            <a:ext cx="342900" cy="423863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5" name="Slide Number Placeholder 4"/>
          <p:cNvSpPr txBox="1"/>
          <p:nvPr/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anchor="ctr"/>
          <a:lstStyle>
            <a:lvl1pPr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306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734D9B-36F7-4BF3-8311-819416DEDAC2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56786" cy="514191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1630" marR="0" lvl="0" indent="-341630" algn="ctr" defTabSz="91313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FontAwesome"/>
                <a:cs typeface="+mn-cs"/>
              </a:rPr>
              <a:t>单击图标添加图片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FontAwesome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2838" y="4754563"/>
            <a:ext cx="4572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defTabSz="1030605" eaLnBrk="1" hangingPunct="1">
              <a:defRPr sz="1000" b="1">
                <a:solidFill>
                  <a:srgbClr val="5C5C5C"/>
                </a:solidFill>
                <a:ea typeface="FontAwesome"/>
              </a:defRPr>
            </a:lvl1pPr>
          </a:lstStyle>
          <a:p>
            <a:pPr marL="0" marR="0" lvl="0" indent="0" algn="ctr" defTabSz="10306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B04BE0-D571-4122-8B91-F19751621BC3}" type="slidenum"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FontAwesome"/>
                <a:cs typeface="+mn-cs"/>
              </a:rPr>
            </a:fld>
            <a:endParaRPr kumimoji="0" lang="en-US" altLang="zh-CN" sz="1000" b="1" i="0" u="none" strike="noStrike" kern="120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FontAwesome"/>
              <a:cs typeface="+mn-cs"/>
            </a:endParaRPr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2" Type="http://schemas.openxmlformats.org/officeDocument/2006/relationships/theme" Target="../theme/theme6.xml"/><Relationship Id="rId31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5.xml"/><Relationship Id="rId3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33" Type="http://schemas.openxmlformats.org/officeDocument/2006/relationships/theme" Target="../theme/theme7.xml"/><Relationship Id="rId32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EB5E21-CE69-4068-A9B6-58FA4899AD9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5675"/>
            <a:ext cx="30861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567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5D3A23-0173-4E45-9CED-ECBDAC321F0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 dir="r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:\0PPT素材\背景及图片\白麻子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ransition spd="med">
    <p:pull dir="r"/>
  </p:transition>
  <p:hf sldNum="0" hdr="0" ftr="0" dt="0"/>
  <p:txStyles>
    <p:titleStyle>
      <a:lvl1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45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453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0180" indent="-170180" algn="l" defTabSz="68453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41FE5A-0041-4363-8A79-8611036F6242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EA95A7-5689-4793-AED6-B13A52ACB6A3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r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0180" indent="-17018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59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1988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17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  <a:p>
            <a:pPr lvl="2"/>
            <a:r>
              <a:rPr lang="zh-CN" altLang="zh-CN" dirty="0"/>
              <a:t>第三级</a:t>
            </a:r>
            <a:endParaRPr lang="zh-CN" altLang="zh-CN" dirty="0"/>
          </a:p>
          <a:p>
            <a:pPr lvl="3"/>
            <a:r>
              <a:rPr lang="zh-CN" altLang="zh-CN" dirty="0"/>
              <a:t>第四级</a:t>
            </a:r>
            <a:endParaRPr lang="zh-CN" altLang="zh-CN" dirty="0"/>
          </a:p>
          <a:p>
            <a:pPr lvl="4"/>
            <a:r>
              <a:rPr lang="zh-CN" altLang="zh-CN" dirty="0"/>
              <a:t>第五级</a:t>
            </a:r>
            <a:endParaRPr lang="zh-CN" altLang="zh-CN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930C7-62D7-490A-B974-2497C6534587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4765675"/>
            <a:ext cx="30861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4765675"/>
            <a:ext cx="2057400" cy="274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983B54-A0D0-4EB9-AC25-B66A63FA4E77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r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096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0180" indent="-17018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130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8559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1988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4pPr>
      <a:lvl5pPr marL="1541780" indent="-17018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/>
        </p:nvCxnSpPr>
        <p:spPr>
          <a:xfrm rot="16200000">
            <a:off x="4572000" y="508000"/>
            <a:ext cx="0" cy="4064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</p:sldLayoutIdLst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/>
        </p:nvCxnSpPr>
        <p:spPr>
          <a:xfrm rot="16200000">
            <a:off x="4572000" y="508000"/>
            <a:ext cx="0" cy="406400"/>
          </a:xfrm>
          <a:prstGeom prst="line">
            <a:avLst/>
          </a:prstGeom>
          <a:ln w="25400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</p:sldLayoutIdLst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FontAwesome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FontAwesome"/>
          <a:cs typeface="FontAwesome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FontAwesome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FontAwesome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FontAwesome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FontAwesome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7pPr>
      <a:lvl8pPr marL="34277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8pPr>
      <a:lvl9pPr marL="388493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ontAwesome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0.xml"/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1.xml"/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2.xml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16" descr="C:\Users\22534\Desktop\PPT背景图\第一页.jpg第一页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685" y="-45720"/>
            <a:ext cx="9192260" cy="518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4259263" y="2224088"/>
            <a:ext cx="1841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7938" y="1436688"/>
            <a:ext cx="6526213" cy="1445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kumimoji="0" lang="zh-CN" altLang="en-US" sz="4400" b="1" i="0" u="none" strike="noStrike" kern="1200" cap="none" spc="0" normalizeH="0" baseline="0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北京市职工互助保障</a:t>
            </a:r>
            <a:endParaRPr kumimoji="0" lang="zh-CN" altLang="en-US" sz="4400" b="1" i="0" u="none" strike="noStrike" kern="1200" cap="none" spc="0" normalizeH="0" baseline="0" dirty="0" smtClean="0">
              <a:solidFill>
                <a:srgbClr val="843C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  <a:p>
            <a:pPr marL="0" marR="0" lvl="0" algn="ctr" defTabSz="457200" rtl="0" eaLnBrk="0" fontAlgn="base" latin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4400" b="1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个性化业务系统</a:t>
            </a:r>
            <a:r>
              <a:rPr kumimoji="0" lang="zh-CN" altLang="en-US" sz="4400" b="1" i="0" u="none" strike="noStrike" kern="1200" cap="none" spc="0" normalizeH="0" baseline="0" dirty="0" smtClean="0">
                <a:solidFill>
                  <a:srgbClr val="843C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培训</a:t>
            </a:r>
            <a:endParaRPr kumimoji="0" lang="zh-CN" altLang="en-US" sz="4400" b="1" i="0" u="none" strike="noStrike" kern="1200" cap="none" spc="0" normalizeH="0" baseline="0" dirty="0" smtClean="0">
              <a:solidFill>
                <a:srgbClr val="843C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88460" y="3909695"/>
            <a:ext cx="4852670" cy="1076960"/>
          </a:xfrm>
          <a:prstGeom prst="ellipse">
            <a:avLst/>
          </a:prstGeom>
          <a:solidFill>
            <a:srgbClr val="E3A933"/>
          </a:solidFill>
          <a:ln>
            <a:solidFill>
              <a:srgbClr val="E2A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buSzTx/>
              <a:buFontTx/>
            </a:pP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北京市职工互助保障服务中心</a:t>
            </a:r>
            <a:endParaRPr lang="zh-CN" altLang="en-US" sz="1800" b="1" dirty="0">
              <a:ln w="28575" cmpd="sng">
                <a:noFill/>
                <a:prstDash val="solid"/>
              </a:ln>
              <a:solidFill>
                <a:srgbClr val="843C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中国职工保险互助会北京办事处</a:t>
            </a:r>
            <a:endParaRPr lang="zh-CN" altLang="en-US" sz="1800" b="1" dirty="0">
              <a:ln w="28575" cmpd="sng">
                <a:noFill/>
                <a:prstDash val="solid"/>
              </a:ln>
              <a:solidFill>
                <a:srgbClr val="843C0B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2021年</a:t>
            </a:r>
            <a:r>
              <a:rPr lang="en-US" altLang="zh-CN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8</a:t>
            </a:r>
            <a:r>
              <a:rPr lang="zh-CN" altLang="en-US" sz="1800" b="1" dirty="0">
                <a:ln w="28575" cmpd="sng">
                  <a:noFill/>
                  <a:prstDash val="solid"/>
                </a:ln>
                <a:solidFill>
                  <a:srgbClr val="843C0B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901065"/>
            <a:ext cx="4753610" cy="4066540"/>
          </a:xfrm>
          <a:prstGeom prst="rect">
            <a:avLst/>
          </a:prstGeom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10" y="2230120"/>
            <a:ext cx="4361180" cy="140779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901065"/>
            <a:ext cx="4753610" cy="406654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60" y="2247900"/>
            <a:ext cx="4481830" cy="13722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901065"/>
            <a:ext cx="4753610" cy="4066540"/>
          </a:xfrm>
          <a:prstGeom prst="rect">
            <a:avLst/>
          </a:prstGeom>
        </p:spPr>
      </p:pic>
      <p:pic>
        <p:nvPicPr>
          <p:cNvPr id="3" name="图片 2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165" y="2259965"/>
            <a:ext cx="4363720" cy="14065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" y="1468755"/>
            <a:ext cx="9149715" cy="2884805"/>
          </a:xfrm>
          <a:prstGeom prst="rect">
            <a:avLst/>
          </a:prstGeom>
        </p:spPr>
      </p:pic>
      <p:sp>
        <p:nvSpPr>
          <p:cNvPr id="4" name="矩形标注 3"/>
          <p:cNvSpPr>
            <a:spLocks noChangeArrowheads="1"/>
          </p:cNvSpPr>
          <p:nvPr/>
        </p:nvSpPr>
        <p:spPr bwMode="auto">
          <a:xfrm>
            <a:off x="3225800" y="1570355"/>
            <a:ext cx="2571750" cy="481965"/>
          </a:xfrm>
          <a:prstGeom prst="wedgeRectCallout">
            <a:avLst>
              <a:gd name="adj1" fmla="val -30501"/>
              <a:gd name="adj2" fmla="val 7917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选择申报的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产品简称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6552565" y="1570355"/>
            <a:ext cx="1838325" cy="481965"/>
          </a:xfrm>
          <a:prstGeom prst="wedgeRectCallout">
            <a:avLst>
              <a:gd name="adj1" fmla="val 18359"/>
              <a:gd name="adj2" fmla="val 8280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查询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8" name="矩形标注 7"/>
          <p:cNvSpPr>
            <a:spLocks noChangeArrowheads="1"/>
          </p:cNvSpPr>
          <p:nvPr/>
        </p:nvSpPr>
        <p:spPr bwMode="auto">
          <a:xfrm>
            <a:off x="3533140" y="3440430"/>
            <a:ext cx="2264410" cy="481965"/>
          </a:xfrm>
          <a:prstGeom prst="wedgeRectCallout">
            <a:avLst>
              <a:gd name="adj1" fmla="val 22262"/>
              <a:gd name="adj2" fmla="val -12114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打印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互助金申请书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7120255" y="3637280"/>
            <a:ext cx="1862455" cy="481965"/>
          </a:xfrm>
          <a:prstGeom prst="wedgeRectCallout">
            <a:avLst>
              <a:gd name="adj1" fmla="val 32922"/>
              <a:gd name="adj2" fmla="val -10085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上报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70013" y="1130300"/>
            <a:ext cx="3922712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感谢您对职工</a:t>
            </a:r>
            <a:br>
              <a:rPr lang="zh-CN" altLang="en-US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互助保障事业的大力支持！</a:t>
            </a:r>
            <a:br>
              <a:rPr lang="en-US" altLang="zh-CN" sz="2400" dirty="0">
                <a:solidFill>
                  <a:srgbClr val="3A50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solidFill>
                <a:srgbClr val="3A505B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0275" y="928688"/>
            <a:ext cx="404813" cy="403225"/>
            <a:chOff x="2654069" y="1747007"/>
            <a:chExt cx="405763" cy="4025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657251" y="1748591"/>
              <a:ext cx="402581" cy="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2654069" y="1747007"/>
              <a:ext cx="1592" cy="40250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076825" y="1851025"/>
            <a:ext cx="407988" cy="401638"/>
            <a:chOff x="6091912" y="2931642"/>
            <a:chExt cx="407643" cy="4025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091912" y="3334142"/>
              <a:ext cx="402884" cy="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6497968" y="2931642"/>
              <a:ext cx="1587" cy="402500"/>
            </a:xfrm>
            <a:prstGeom prst="line">
              <a:avLst/>
            </a:prstGeom>
            <a:ln>
              <a:solidFill>
                <a:srgbClr val="002C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421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660" y="1466533"/>
            <a:ext cx="1079500" cy="1047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276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45" y="925830"/>
            <a:ext cx="6406515" cy="4055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日期占位符 3"/>
          <p:cNvSpPr>
            <a:spLocks noGrp="1"/>
          </p:cNvSpPr>
          <p:nvPr>
            <p:ph type="dt" sz="half" idx="4294967295"/>
          </p:nvPr>
        </p:nvSpPr>
        <p:spPr>
          <a:xfrm>
            <a:off x="0" y="4946650"/>
            <a:ext cx="6829425" cy="182880"/>
          </a:xfrm>
        </p:spPr>
        <p:txBody>
          <a:bodyPr wrap="square" lIns="68554" tIns="34277" rIns="68554" bIns="34277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>
              <a:buClrTx/>
              <a:buFontTx/>
            </a:pPr>
            <a:r>
              <a:rPr lang="en-US" altLang="zh-CN" sz="75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www.bjszghzbz.org.cn                                                                                                                                                                      </a:t>
            </a:r>
            <a:fld id="{9A0DB2DC-4C9A-4742-B13C-FB6460FD3503}" type="slidenum">
              <a:rPr lang="zh-CN" altLang="en-US" sz="750" dirty="0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rPr>
            </a:fld>
            <a:endParaRPr lang="zh-CN" altLang="en-US" sz="750" dirty="0">
              <a:solidFill>
                <a:schemeClr val="bg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1837690" y="1464310"/>
            <a:ext cx="5468620" cy="1010285"/>
          </a:xfrm>
          <a:prstGeom prst="wedgeRectCallout">
            <a:avLst>
              <a:gd name="adj1" fmla="val -41424"/>
              <a:gd name="adj2" fmla="val -8425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在地址栏内输入办事处主页网址：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www.bjszghzbz.org.cn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9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379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845" y="959485"/>
            <a:ext cx="6303010" cy="3987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02405" y="2492375"/>
            <a:ext cx="2393315" cy="922019"/>
          </a:xfrm>
          <a:prstGeom prst="wedgeRectCallout">
            <a:avLst>
              <a:gd name="adj1" fmla="val 49548"/>
              <a:gd name="adj2" fmla="val 112869"/>
            </a:avLst>
          </a:prstGeom>
          <a:solidFill>
            <a:srgbClr val="FFFFFF"/>
          </a:solidFill>
          <a:ln w="19050">
            <a:solidFill>
              <a:srgbClr val="000514"/>
            </a:solidFill>
            <a:miter lim="800000"/>
          </a:ln>
          <a:effectLst>
            <a:outerShdw dist="35921" dir="2700000" algn="ctr" rotWithShape="0">
              <a:srgbClr val="000514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保险业务系统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链接，进入软件系统登陆界面。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4818" name="内容占位符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15085" y="948055"/>
            <a:ext cx="6377940" cy="4037330"/>
          </a:xfrm>
        </p:spPr>
      </p:pic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1731010" y="2227580"/>
            <a:ext cx="2096770" cy="603250"/>
          </a:xfrm>
          <a:prstGeom prst="wedgeRectCallout">
            <a:avLst>
              <a:gd name="adj1" fmla="val 46595"/>
              <a:gd name="adj2" fmla="val 1111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输入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用户名称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和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用户密码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4939665" y="3050540"/>
            <a:ext cx="1557655" cy="603885"/>
          </a:xfrm>
          <a:prstGeom prst="wedgeRectCallout">
            <a:avLst>
              <a:gd name="adj1" fmla="val -55710"/>
              <a:gd name="adj2" fmla="val 76365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获取手机验证码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9" name="矩形标注 8"/>
          <p:cNvSpPr>
            <a:spLocks noChangeArrowheads="1"/>
          </p:cNvSpPr>
          <p:nvPr/>
        </p:nvSpPr>
        <p:spPr bwMode="auto">
          <a:xfrm>
            <a:off x="5168265" y="4171950"/>
            <a:ext cx="1728470" cy="647700"/>
          </a:xfrm>
          <a:prstGeom prst="wedgeRectCallout">
            <a:avLst>
              <a:gd name="adj1" fmla="val -115838"/>
              <a:gd name="adj2" fmla="val -10650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输入手机收到的验证码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8" name="矩形标注 7"/>
          <p:cNvSpPr>
            <a:spLocks noChangeArrowheads="1"/>
          </p:cNvSpPr>
          <p:nvPr/>
        </p:nvSpPr>
        <p:spPr bwMode="auto">
          <a:xfrm>
            <a:off x="1731010" y="4261485"/>
            <a:ext cx="1659890" cy="647700"/>
          </a:xfrm>
          <a:prstGeom prst="wedgeRectCallout">
            <a:avLst>
              <a:gd name="adj1" fmla="val 72107"/>
              <a:gd name="adj2" fmla="val -6241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登录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进入系统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1144905"/>
            <a:ext cx="6911975" cy="3621405"/>
          </a:xfrm>
          <a:prstGeom prst="rect">
            <a:avLst/>
          </a:prstGeom>
        </p:spPr>
      </p:pic>
      <p:sp>
        <p:nvSpPr>
          <p:cNvPr id="3" name="矩形标注 2"/>
          <p:cNvSpPr>
            <a:spLocks noChangeArrowheads="1"/>
          </p:cNvSpPr>
          <p:nvPr/>
        </p:nvSpPr>
        <p:spPr bwMode="auto">
          <a:xfrm>
            <a:off x="4256405" y="2122805"/>
            <a:ext cx="2070735" cy="465455"/>
          </a:xfrm>
          <a:prstGeom prst="wedgeRectCallout">
            <a:avLst>
              <a:gd name="adj1" fmla="val 42337"/>
              <a:gd name="adj2" fmla="val -119894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点击</a:t>
            </a:r>
            <a:r>
              <a:rPr lang="zh-CN" altLang="en-US" sz="1800" noProof="0" dirty="0">
                <a:ln>
                  <a:noFill/>
                </a:ln>
                <a:solidFill>
                  <a:srgbClr val="163794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个性化险</a:t>
            </a:r>
            <a:r>
              <a:rPr lang="zh-CN" altLang="en-US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菜单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5" y="1144905"/>
            <a:ext cx="6911340" cy="1552575"/>
          </a:xfrm>
          <a:prstGeom prst="rect">
            <a:avLst/>
          </a:prstGeom>
        </p:spPr>
      </p:pic>
      <p:sp>
        <p:nvSpPr>
          <p:cNvPr id="8" name="矩形标注 7"/>
          <p:cNvSpPr>
            <a:spLocks noChangeArrowheads="1"/>
          </p:cNvSpPr>
          <p:nvPr/>
        </p:nvSpPr>
        <p:spPr bwMode="auto">
          <a:xfrm>
            <a:off x="3796665" y="2840990"/>
            <a:ext cx="2990850" cy="481965"/>
          </a:xfrm>
          <a:prstGeom prst="wedgeRectCallout">
            <a:avLst>
              <a:gd name="adj1" fmla="val -7091"/>
              <a:gd name="adj2" fmla="val -117457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始终允许此网站的弹窗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rcRect r="28991"/>
          <a:stretch>
            <a:fillRect/>
          </a:stretch>
        </p:blipFill>
        <p:spPr>
          <a:xfrm>
            <a:off x="676910" y="1146175"/>
            <a:ext cx="7503160" cy="3277870"/>
          </a:xfrm>
          <a:prstGeom prst="rect">
            <a:avLst/>
          </a:prstGeom>
        </p:spPr>
      </p:pic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932180" y="1888490"/>
            <a:ext cx="1614805" cy="381000"/>
          </a:xfrm>
          <a:prstGeom prst="wedgeRectCallout">
            <a:avLst>
              <a:gd name="adj1" fmla="val -2894"/>
              <a:gd name="adj2" fmla="val -126251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理赔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菜单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rcRect r="28991"/>
          <a:stretch>
            <a:fillRect/>
          </a:stretch>
        </p:blipFill>
        <p:spPr>
          <a:xfrm>
            <a:off x="676910" y="1146175"/>
            <a:ext cx="7503160" cy="3277870"/>
          </a:xfrm>
          <a:prstGeom prst="rect">
            <a:avLst/>
          </a:prstGeom>
        </p:spPr>
      </p:pic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1757085" y="3431163"/>
            <a:ext cx="2035215" cy="482025"/>
          </a:xfrm>
          <a:prstGeom prst="wedgeRectCallout">
            <a:avLst>
              <a:gd name="adj1" fmla="val -29159"/>
              <a:gd name="adj2" fmla="val -10261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新增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2446020"/>
            <a:ext cx="2776855" cy="1573530"/>
          </a:xfrm>
          <a:prstGeom prst="rect">
            <a:avLst/>
          </a:prstGeom>
        </p:spPr>
      </p:pic>
      <p:sp>
        <p:nvSpPr>
          <p:cNvPr id="4" name="矩形标注 3"/>
          <p:cNvSpPr>
            <a:spLocks noChangeArrowheads="1"/>
          </p:cNvSpPr>
          <p:nvPr/>
        </p:nvSpPr>
        <p:spPr bwMode="auto">
          <a:xfrm>
            <a:off x="4566920" y="2329815"/>
            <a:ext cx="2401570" cy="481965"/>
          </a:xfrm>
          <a:prstGeom prst="wedgeRectCallout">
            <a:avLst>
              <a:gd name="adj1" fmla="val -30501"/>
              <a:gd name="adj2" fmla="val 79179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录入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姓名和证件号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4505960" y="4101465"/>
            <a:ext cx="1838325" cy="481965"/>
          </a:xfrm>
          <a:prstGeom prst="wedgeRectCallout">
            <a:avLst>
              <a:gd name="adj1" fmla="val -24933"/>
              <a:gd name="adj2" fmla="val -93346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查询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421630" y="1146175"/>
            <a:ext cx="2758440" cy="619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p>
            <a:pPr lvl="0" algn="l" eaLnBrk="0" hangingPunct="0">
              <a:buClrTx/>
              <a:buSzTx/>
              <a:buFontTx/>
              <a:defRPr/>
            </a:pPr>
            <a:r>
              <a:rPr lang="zh-CN" sz="18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代办处和基层都可以进行理赔申报操作</a:t>
            </a:r>
            <a:endParaRPr lang="zh-CN" altLang="en-US" sz="18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endParaRPr lang="zh-CN" altLang="en-US" sz="18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95" y="1195705"/>
            <a:ext cx="6750050" cy="3765550"/>
          </a:xfrm>
          <a:prstGeom prst="rect">
            <a:avLst/>
          </a:prstGeom>
        </p:spPr>
      </p:pic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1765935" y="821055"/>
            <a:ext cx="2035175" cy="669290"/>
          </a:xfrm>
          <a:prstGeom prst="wedgeRectCallout">
            <a:avLst>
              <a:gd name="adj1" fmla="val 34083"/>
              <a:gd name="adj2" fmla="val 772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银行卡后两位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，点击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验证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5590540" y="3023235"/>
            <a:ext cx="2087880" cy="401955"/>
          </a:xfrm>
          <a:prstGeom prst="wedgeRectCallout">
            <a:avLst>
              <a:gd name="adj1" fmla="val 39740"/>
              <a:gd name="adj2" fmla="val -137878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选择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理赔的产品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pic>
        <p:nvPicPr>
          <p:cNvPr id="8" name="图片 7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45" y="2046605"/>
            <a:ext cx="2428875" cy="1047750"/>
          </a:xfrm>
          <a:prstGeom prst="rect">
            <a:avLst/>
          </a:prstGeom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15745" y="2781300"/>
            <a:ext cx="2758440" cy="1986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p>
            <a:pPr lvl="0" algn="l" eaLnBrk="0" hangingPunct="0"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市总工会专项保障</a:t>
            </a:r>
            <a:r>
              <a:rPr lang="en-US" altLang="zh-CN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1</a:t>
            </a:r>
            <a:endParaRPr lang="en-US" altLang="zh-CN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为在档困难职工专项保障活动</a:t>
            </a:r>
            <a:endParaRPr lang="zh-CN" altLang="en-US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endParaRPr lang="zh-CN" altLang="en-US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市总工会专项保障</a:t>
            </a:r>
            <a:r>
              <a:rPr lang="en-US" altLang="zh-CN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2</a:t>
            </a:r>
            <a:endParaRPr lang="en-US" altLang="zh-CN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为在册劳模专项保障活动</a:t>
            </a:r>
            <a:endParaRPr lang="zh-CN" altLang="en-US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endParaRPr lang="zh-CN" altLang="en-US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市总工会专项保障</a:t>
            </a:r>
            <a:r>
              <a:rPr lang="en-US" altLang="zh-CN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3</a:t>
            </a:r>
            <a:endParaRPr lang="en-US" altLang="zh-CN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r>
              <a:rPr lang="zh-CN" altLang="en-US" sz="140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sym typeface="+mn-ea"/>
              </a:rPr>
              <a:t>八大群体及新就业形态劳动者专项保障活动</a:t>
            </a:r>
            <a:endParaRPr lang="zh-CN" altLang="en-US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  <a:p>
            <a:pPr lvl="0" algn="l" eaLnBrk="0" hangingPunct="0">
              <a:buClrTx/>
              <a:buSzTx/>
              <a:buFontTx/>
              <a:defRPr/>
            </a:pPr>
            <a:endParaRPr lang="zh-CN" altLang="en-US" sz="140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901065"/>
            <a:ext cx="4753610" cy="4066540"/>
          </a:xfrm>
          <a:prstGeom prst="rect">
            <a:avLst/>
          </a:prstGeom>
        </p:spPr>
      </p:pic>
      <p:sp>
        <p:nvSpPr>
          <p:cNvPr id="7" name="矩形标注 6"/>
          <p:cNvSpPr>
            <a:spLocks noChangeArrowheads="1"/>
          </p:cNvSpPr>
          <p:nvPr/>
        </p:nvSpPr>
        <p:spPr bwMode="auto">
          <a:xfrm>
            <a:off x="2650490" y="1501140"/>
            <a:ext cx="2035175" cy="669290"/>
          </a:xfrm>
          <a:prstGeom prst="wedgeRectCallout">
            <a:avLst>
              <a:gd name="adj1" fmla="val 34083"/>
              <a:gd name="adj2" fmla="val 7720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填写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理赔申报基本信息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4801870" y="4114165"/>
            <a:ext cx="2087880" cy="401955"/>
          </a:xfrm>
          <a:prstGeom prst="wedgeRectCallout">
            <a:avLst>
              <a:gd name="adj1" fmla="val -8211"/>
              <a:gd name="adj2" fmla="val 93443"/>
            </a:avLst>
          </a:prstGeom>
          <a:solidFill>
            <a:schemeClr val="bg1"/>
          </a:solidFill>
          <a:ln w="19050" algn="ctr">
            <a:solidFill>
              <a:schemeClr val="tx2">
                <a:lumMod val="95000"/>
                <a:lumOff val="5000"/>
              </a:schemeClr>
            </a:solidFill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点击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12D7E">
                    <a:lumMod val="60000"/>
                    <a:lumOff val="40000"/>
                  </a:srgbClr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保存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按钮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vert="horz" lIns="68559" tIns="34279" rIns="68559" bIns="34279" rtlCol="0" anchor="ctr"/>
      <a:lstStyle>
        <a:defPPr algn="ctr" eaLnBrk="1" hangingPunct="1">
          <a:defRPr sz="1200" dirty="0">
            <a:solidFill>
              <a:schemeClr val="bg1"/>
            </a:solidFill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00000"/>
      </a:accent1>
      <a:accent2>
        <a:srgbClr val="B3B1B1"/>
      </a:accent2>
      <a:accent3>
        <a:srgbClr val="595959"/>
      </a:accent3>
      <a:accent4>
        <a:srgbClr val="C00000"/>
      </a:accent4>
      <a:accent5>
        <a:srgbClr val="B3B1B1"/>
      </a:accent5>
      <a:accent6>
        <a:srgbClr val="59595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摄图网699pic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摄图网699pic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演示</Application>
  <PresentationFormat>自定义</PresentationFormat>
  <Paragraphs>66</Paragraphs>
  <Slides>14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等线 Light</vt:lpstr>
      <vt:lpstr>Arial</vt:lpstr>
      <vt:lpstr>Calibri</vt:lpstr>
      <vt:lpstr>Calibri Light</vt:lpstr>
      <vt:lpstr>FontAwesome</vt:lpstr>
      <vt:lpstr>Segoe Print</vt:lpstr>
      <vt:lpstr>黑体</vt:lpstr>
      <vt:lpstr>Verdana</vt:lpstr>
      <vt:lpstr>Constantia</vt:lpstr>
      <vt:lpstr>华文中宋</vt:lpstr>
      <vt:lpstr>Arial Unicode MS</vt:lpstr>
      <vt:lpstr>默认设计模板</vt:lpstr>
      <vt:lpstr>自定义设计方案</vt:lpstr>
      <vt:lpstr>千图网海量PPT模板www.58pic.com</vt:lpstr>
      <vt:lpstr>摄图网699pic</vt:lpstr>
      <vt:lpstr>1_摄图网699pic</vt:lpstr>
      <vt:lpstr>1_Custom Design</vt:lpstr>
      <vt:lpstr>3_Custom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演示设计工作室</dc:creator>
  <cp:lastModifiedBy>张煜东</cp:lastModifiedBy>
  <cp:revision>1137</cp:revision>
  <cp:lastPrinted>2019-04-08T09:23:00Z</cp:lastPrinted>
  <dcterms:created xsi:type="dcterms:W3CDTF">2015-07-19T05:26:00Z</dcterms:created>
  <dcterms:modified xsi:type="dcterms:W3CDTF">2021-08-23T07:00:54Z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