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25FE6E-CC19-4EF3-A53F-3819D2C3E53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CDE7AD1-7B47-42CF-A165-F8BE679D4DA8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进入业务系统</a:t>
          </a:r>
          <a:endParaRPr lang="zh-CN" altLang="en-US" sz="20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DCE22EF3-B46B-4A41-9C01-42D16B835E1D}" type="parTrans" cxnId="{0205793F-79CA-4EC2-8D9A-F8E243BF41B6}">
      <dgm:prSet/>
      <dgm:spPr/>
      <dgm:t>
        <a:bodyPr/>
        <a:lstStyle/>
        <a:p>
          <a:endParaRPr lang="zh-CN" altLang="en-US"/>
        </a:p>
      </dgm:t>
    </dgm:pt>
    <dgm:pt modelId="{578AC5ED-CBAE-4D45-8DE0-6EC0BC063006}" type="sibTrans" cxnId="{0205793F-79CA-4EC2-8D9A-F8E243BF41B6}">
      <dgm:prSet/>
      <dgm:spPr/>
      <dgm:t>
        <a:bodyPr/>
        <a:lstStyle/>
        <a:p>
          <a:endParaRPr lang="zh-CN" altLang="en-US"/>
        </a:p>
      </dgm:t>
    </dgm:pt>
    <dgm:pt modelId="{B690D50F-6F9D-4647-B3F0-84FBB70D02F8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6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选择状态：财务确认                                                      支付状态：支付失败</a:t>
          </a:r>
          <a:endParaRPr lang="zh-CN" altLang="en-US" sz="16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F15F3B9F-2C9A-4153-930F-02F5D969EA49}" type="parTrans" cxnId="{D33AE8B6-344A-4C01-9582-0B1069FED290}">
      <dgm:prSet/>
      <dgm:spPr/>
      <dgm:t>
        <a:bodyPr/>
        <a:lstStyle/>
        <a:p>
          <a:endParaRPr lang="zh-CN" altLang="en-US"/>
        </a:p>
      </dgm:t>
    </dgm:pt>
    <dgm:pt modelId="{487783C4-E883-4678-9F79-A8B6AD3B5064}" type="sibTrans" cxnId="{D33AE8B6-344A-4C01-9582-0B1069FED290}">
      <dgm:prSet/>
      <dgm:spPr/>
      <dgm:t>
        <a:bodyPr/>
        <a:lstStyle/>
        <a:p>
          <a:endParaRPr lang="zh-CN" altLang="en-US"/>
        </a:p>
      </dgm:t>
    </dgm:pt>
    <dgm:pt modelId="{417261BC-DC8A-462A-8807-AE60AC8FB53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b="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选择产品类别</a:t>
          </a:r>
          <a:endParaRPr lang="zh-CN" altLang="en-US" sz="2000" b="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3C80CCB6-F700-44B6-8879-A8FBD977C679}" type="parTrans" cxnId="{6F09507A-5CA2-45BD-B617-98799C3B7C93}">
      <dgm:prSet/>
      <dgm:spPr/>
      <dgm:t>
        <a:bodyPr/>
        <a:lstStyle/>
        <a:p>
          <a:endParaRPr lang="zh-CN" altLang="en-US"/>
        </a:p>
      </dgm:t>
    </dgm:pt>
    <dgm:pt modelId="{4141F490-7075-4232-A44C-30DF8836D080}" type="sibTrans" cxnId="{6F09507A-5CA2-45BD-B617-98799C3B7C93}">
      <dgm:prSet/>
      <dgm:spPr/>
      <dgm:t>
        <a:bodyPr/>
        <a:lstStyle/>
        <a:p>
          <a:endParaRPr lang="zh-CN" altLang="en-US"/>
        </a:p>
      </dgm:t>
    </dgm:pt>
    <dgm:pt modelId="{A0837758-72E2-4493-BCFC-50C77F88E96B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  点击查询结果中“会员编号”                     进入理赔单明细页面</a:t>
          </a:r>
          <a:endParaRPr lang="zh-CN" altLang="en-US" sz="18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A834CCBE-D9BD-497C-9E40-80F44C772262}" type="parTrans" cxnId="{F290CEFA-B197-4623-BB36-F4A2323618FF}">
      <dgm:prSet/>
      <dgm:spPr/>
      <dgm:t>
        <a:bodyPr/>
        <a:lstStyle/>
        <a:p>
          <a:endParaRPr lang="zh-CN" altLang="en-US"/>
        </a:p>
      </dgm:t>
    </dgm:pt>
    <dgm:pt modelId="{38D91D03-0F62-4A97-A527-9D4CC139661F}" type="sibTrans" cxnId="{F290CEFA-B197-4623-BB36-F4A2323618FF}">
      <dgm:prSet/>
      <dgm:spPr/>
      <dgm:t>
        <a:bodyPr/>
        <a:lstStyle/>
        <a:p>
          <a:endParaRPr lang="zh-CN" altLang="en-US"/>
        </a:p>
      </dgm:t>
    </dgm:pt>
    <dgm:pt modelId="{6F979D32-7BBA-4174-9077-B90C33DF919C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修改理赔信息                                  </a:t>
          </a:r>
          <a:r>
            <a:rPr lang="zh-CN" altLang="en-US" sz="14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（修改内容仅限：银行卡类型、开户行全称、银行卡号 开户地）</a:t>
          </a:r>
          <a:endParaRPr lang="zh-CN" altLang="en-US" sz="14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79C69D13-61FC-47A7-A686-2289F0AAAE72}" type="parTrans" cxnId="{6F874A46-4FFD-4AE1-B634-198A34EA7112}">
      <dgm:prSet/>
      <dgm:spPr/>
      <dgm:t>
        <a:bodyPr/>
        <a:lstStyle/>
        <a:p>
          <a:endParaRPr lang="zh-CN" altLang="en-US"/>
        </a:p>
      </dgm:t>
    </dgm:pt>
    <dgm:pt modelId="{EDA0ADEC-E087-4CF2-9DE7-6C754D56869A}" type="sibTrans" cxnId="{6F874A46-4FFD-4AE1-B634-198A34EA7112}">
      <dgm:prSet/>
      <dgm:spPr/>
      <dgm:t>
        <a:bodyPr/>
        <a:lstStyle/>
        <a:p>
          <a:endParaRPr lang="zh-CN" altLang="en-US"/>
        </a:p>
      </dgm:t>
    </dgm:pt>
    <dgm:pt modelId="{B49E6FF3-48D5-4ACF-896F-F822B21B4E9A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提交纸质版“会员账户变更申请书”至办事处</a:t>
          </a:r>
          <a:endParaRPr lang="zh-CN" altLang="en-US" sz="20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65B0A522-43AB-4897-A4A6-518CD9CDE631}" type="parTrans" cxnId="{52352116-1E43-42AB-92A5-E29293F0D823}">
      <dgm:prSet/>
      <dgm:spPr/>
      <dgm:t>
        <a:bodyPr/>
        <a:lstStyle/>
        <a:p>
          <a:endParaRPr lang="zh-CN" altLang="en-US"/>
        </a:p>
      </dgm:t>
    </dgm:pt>
    <dgm:pt modelId="{0E47ECCE-3391-427B-833A-2A22ABE6B5A2}" type="sibTrans" cxnId="{52352116-1E43-42AB-92A5-E29293F0D823}">
      <dgm:prSet/>
      <dgm:spPr/>
      <dgm:t>
        <a:bodyPr/>
        <a:lstStyle/>
        <a:p>
          <a:endParaRPr lang="zh-CN" altLang="en-US"/>
        </a:p>
      </dgm:t>
    </dgm:pt>
    <dgm:pt modelId="{6BE43BF0-2F24-47D0-9958-DED8EC265E7F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办事处再打款</a:t>
          </a:r>
          <a:endParaRPr lang="zh-CN" altLang="en-US" sz="20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6CB43BAD-522C-41BF-947B-60297B007A6A}" type="parTrans" cxnId="{B2D76ECB-91D2-4FCA-AFC0-EA91EF073E56}">
      <dgm:prSet/>
      <dgm:spPr/>
      <dgm:t>
        <a:bodyPr/>
        <a:lstStyle/>
        <a:p>
          <a:endParaRPr lang="zh-CN" altLang="en-US"/>
        </a:p>
      </dgm:t>
    </dgm:pt>
    <dgm:pt modelId="{6CDB72C3-A59B-4270-AB5A-79907DD39D59}" type="sibTrans" cxnId="{B2D76ECB-91D2-4FCA-AFC0-EA91EF073E56}">
      <dgm:prSet/>
      <dgm:spPr/>
      <dgm:t>
        <a:bodyPr/>
        <a:lstStyle/>
        <a:p>
          <a:endParaRPr lang="zh-CN" altLang="en-US"/>
        </a:p>
      </dgm:t>
    </dgm:pt>
    <dgm:pt modelId="{F83340AF-666B-4B28-81C7-27B8DC207DA5}">
      <dgm:prSet phldrT="[文本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点击 “理赔管理”进入理赔页面</a:t>
          </a:r>
          <a:endParaRPr lang="en-US" altLang="zh-CN" sz="2000" dirty="0" smtClean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8998CC27-C664-41F4-B61C-8CA42593E56C}" type="sibTrans" cxnId="{0DBABD49-8A33-4911-BE12-CAA1A2F6ADC2}">
      <dgm:prSet/>
      <dgm:spPr/>
      <dgm:t>
        <a:bodyPr/>
        <a:lstStyle/>
        <a:p>
          <a:endParaRPr lang="zh-CN" altLang="en-US"/>
        </a:p>
      </dgm:t>
    </dgm:pt>
    <dgm:pt modelId="{194296BF-B306-434A-80F4-A89B85A81B7E}" type="parTrans" cxnId="{0DBABD49-8A33-4911-BE12-CAA1A2F6ADC2}">
      <dgm:prSet/>
      <dgm:spPr/>
      <dgm:t>
        <a:bodyPr/>
        <a:lstStyle/>
        <a:p>
          <a:endParaRPr lang="zh-CN" altLang="en-US"/>
        </a:p>
      </dgm:t>
    </dgm:pt>
    <dgm:pt modelId="{AE8E65DC-9B26-40CF-85D0-AF6994B5BBB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点击 “搜索”                                </a:t>
          </a:r>
          <a:r>
            <a:rPr lang="zh-CN" altLang="en-US" sz="18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查询打款失败人员信息</a:t>
          </a:r>
          <a:endParaRPr lang="zh-CN" altLang="en-US" sz="1800" b="1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8E3190AB-9C68-4B3A-BF8F-DBC74A314AF6}" type="parTrans" cxnId="{AE566E09-1655-4755-8319-C6E85C5AB079}">
      <dgm:prSet/>
      <dgm:spPr/>
      <dgm:t>
        <a:bodyPr/>
        <a:lstStyle/>
        <a:p>
          <a:endParaRPr lang="zh-CN" altLang="en-US"/>
        </a:p>
      </dgm:t>
    </dgm:pt>
    <dgm:pt modelId="{2637A75F-379A-4EBD-BE8A-09DC863EFF96}" type="sibTrans" cxnId="{AE566E09-1655-4755-8319-C6E85C5AB079}">
      <dgm:prSet/>
      <dgm:spPr/>
      <dgm:t>
        <a:bodyPr/>
        <a:lstStyle/>
        <a:p>
          <a:endParaRPr lang="zh-CN" altLang="en-US"/>
        </a:p>
      </dgm:t>
    </dgm:pt>
    <dgm:pt modelId="{9CBCD8A1-AD73-4EC7-B679-1B1E7BAB6A7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20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 修改完毕点击“保存”                            </a:t>
          </a:r>
          <a:r>
            <a:rPr lang="zh-CN" altLang="en-US" sz="16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（系统中修改完成）</a:t>
          </a:r>
          <a:endParaRPr lang="zh-CN" altLang="en-US" sz="16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gm:t>
    </dgm:pt>
    <dgm:pt modelId="{BCCC0155-7B68-4818-8785-7BD43E6669A5}" type="parTrans" cxnId="{DDA2F343-9CDE-4BE6-8A4D-3C391A2026BD}">
      <dgm:prSet/>
      <dgm:spPr/>
      <dgm:t>
        <a:bodyPr/>
        <a:lstStyle/>
        <a:p>
          <a:endParaRPr lang="zh-CN" altLang="en-US"/>
        </a:p>
      </dgm:t>
    </dgm:pt>
    <dgm:pt modelId="{0A6A8875-A09A-4381-B5FA-68080188C87D}" type="sibTrans" cxnId="{DDA2F343-9CDE-4BE6-8A4D-3C391A2026BD}">
      <dgm:prSet/>
      <dgm:spPr/>
      <dgm:t>
        <a:bodyPr/>
        <a:lstStyle/>
        <a:p>
          <a:endParaRPr lang="zh-CN" altLang="en-US"/>
        </a:p>
      </dgm:t>
    </dgm:pt>
    <dgm:pt modelId="{9B3B1F98-CE9E-4CE5-A62E-582A9663DDCC}" type="pres">
      <dgm:prSet presAssocID="{B325FE6E-CC19-4EF3-A53F-3819D2C3E53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5A2D7E7-AC7C-41AE-928C-050784D4DD5F}" type="pres">
      <dgm:prSet presAssocID="{1CDE7AD1-7B47-42CF-A165-F8BE679D4DA8}" presName="node" presStyleLbl="node1" presStyleIdx="0" presStyleCnt="10" custScaleX="40140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5346DD9-D6C7-4412-8AC0-E7E89F1778BE}" type="pres">
      <dgm:prSet presAssocID="{578AC5ED-CBAE-4D45-8DE0-6EC0BC063006}" presName="sibTrans" presStyleLbl="sibTrans2D1" presStyleIdx="0" presStyleCnt="9"/>
      <dgm:spPr/>
      <dgm:t>
        <a:bodyPr/>
        <a:lstStyle/>
        <a:p>
          <a:endParaRPr lang="zh-CN" altLang="en-US"/>
        </a:p>
      </dgm:t>
    </dgm:pt>
    <dgm:pt modelId="{594D83FE-4211-40F4-A2D6-51C13D4497B2}" type="pres">
      <dgm:prSet presAssocID="{578AC5ED-CBAE-4D45-8DE0-6EC0BC063006}" presName="connectorText" presStyleLbl="sibTrans2D1" presStyleIdx="0" presStyleCnt="9"/>
      <dgm:spPr/>
      <dgm:t>
        <a:bodyPr/>
        <a:lstStyle/>
        <a:p>
          <a:endParaRPr lang="zh-CN" altLang="en-US"/>
        </a:p>
      </dgm:t>
    </dgm:pt>
    <dgm:pt modelId="{8A60F62B-4857-4DA0-8C3F-A3E750B3F93E}" type="pres">
      <dgm:prSet presAssocID="{F83340AF-666B-4B28-81C7-27B8DC207DA5}" presName="node" presStyleLbl="node1" presStyleIdx="1" presStyleCnt="10" custScaleX="403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1BEC99-2A23-439F-84DE-67031849C1D7}" type="pres">
      <dgm:prSet presAssocID="{8998CC27-C664-41F4-B61C-8CA42593E56C}" presName="sibTrans" presStyleLbl="sibTrans2D1" presStyleIdx="1" presStyleCnt="9"/>
      <dgm:spPr/>
      <dgm:t>
        <a:bodyPr/>
        <a:lstStyle/>
        <a:p>
          <a:endParaRPr lang="zh-CN" altLang="en-US"/>
        </a:p>
      </dgm:t>
    </dgm:pt>
    <dgm:pt modelId="{96BD51A9-401D-4CC6-B396-4B652497CBB6}" type="pres">
      <dgm:prSet presAssocID="{8998CC27-C664-41F4-B61C-8CA42593E56C}" presName="connectorText" presStyleLbl="sibTrans2D1" presStyleIdx="1" presStyleCnt="9"/>
      <dgm:spPr/>
      <dgm:t>
        <a:bodyPr/>
        <a:lstStyle/>
        <a:p>
          <a:endParaRPr lang="zh-CN" altLang="en-US"/>
        </a:p>
      </dgm:t>
    </dgm:pt>
    <dgm:pt modelId="{EBC49674-78DA-4F87-8F0C-CB657491703D}" type="pres">
      <dgm:prSet presAssocID="{B690D50F-6F9D-4647-B3F0-84FBB70D02F8}" presName="node" presStyleLbl="node1" presStyleIdx="2" presStyleCnt="10" custScaleX="403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9C80CB-30EA-4345-8C7C-A56F9218BDB8}" type="pres">
      <dgm:prSet presAssocID="{487783C4-E883-4678-9F79-A8B6AD3B5064}" presName="sibTrans" presStyleLbl="sibTrans2D1" presStyleIdx="2" presStyleCnt="9"/>
      <dgm:spPr/>
      <dgm:t>
        <a:bodyPr/>
        <a:lstStyle/>
        <a:p>
          <a:endParaRPr lang="zh-CN" altLang="en-US"/>
        </a:p>
      </dgm:t>
    </dgm:pt>
    <dgm:pt modelId="{B61ED287-8F4F-41FC-8015-64C29C408356}" type="pres">
      <dgm:prSet presAssocID="{487783C4-E883-4678-9F79-A8B6AD3B5064}" presName="connectorText" presStyleLbl="sibTrans2D1" presStyleIdx="2" presStyleCnt="9"/>
      <dgm:spPr/>
      <dgm:t>
        <a:bodyPr/>
        <a:lstStyle/>
        <a:p>
          <a:endParaRPr lang="zh-CN" altLang="en-US"/>
        </a:p>
      </dgm:t>
    </dgm:pt>
    <dgm:pt modelId="{E463E41C-81AF-4982-9E0D-7AB817C5E87B}" type="pres">
      <dgm:prSet presAssocID="{417261BC-DC8A-462A-8807-AE60AC8FB534}" presName="node" presStyleLbl="node1" presStyleIdx="3" presStyleCnt="10" custScaleX="403041" custLinFactNeighborX="833" custLinFactNeighborY="366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0A928E-24DD-4DEB-B0C0-7079A96CBC5D}" type="pres">
      <dgm:prSet presAssocID="{4141F490-7075-4232-A44C-30DF8836D080}" presName="sibTrans" presStyleLbl="sibTrans2D1" presStyleIdx="3" presStyleCnt="9"/>
      <dgm:spPr/>
      <dgm:t>
        <a:bodyPr/>
        <a:lstStyle/>
        <a:p>
          <a:endParaRPr lang="zh-CN" altLang="en-US"/>
        </a:p>
      </dgm:t>
    </dgm:pt>
    <dgm:pt modelId="{6D1231DD-BB75-47F0-A32E-E89E00E27482}" type="pres">
      <dgm:prSet presAssocID="{4141F490-7075-4232-A44C-30DF8836D080}" presName="connectorText" presStyleLbl="sibTrans2D1" presStyleIdx="3" presStyleCnt="9"/>
      <dgm:spPr/>
      <dgm:t>
        <a:bodyPr/>
        <a:lstStyle/>
        <a:p>
          <a:endParaRPr lang="zh-CN" altLang="en-US"/>
        </a:p>
      </dgm:t>
    </dgm:pt>
    <dgm:pt modelId="{419180BC-9D48-47F4-B55D-1F714B0CFBDD}" type="pres">
      <dgm:prSet presAssocID="{AE8E65DC-9B26-40CF-85D0-AF6994B5BBBE}" presName="node" presStyleLbl="node1" presStyleIdx="4" presStyleCnt="10" custScaleX="403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1D4948-FB18-4B4E-9AFE-98E4A69A66FC}" type="pres">
      <dgm:prSet presAssocID="{2637A75F-379A-4EBD-BE8A-09DC863EFF96}" presName="sibTrans" presStyleLbl="sibTrans2D1" presStyleIdx="4" presStyleCnt="9"/>
      <dgm:spPr/>
      <dgm:t>
        <a:bodyPr/>
        <a:lstStyle/>
        <a:p>
          <a:endParaRPr lang="zh-CN" altLang="en-US"/>
        </a:p>
      </dgm:t>
    </dgm:pt>
    <dgm:pt modelId="{B73D63DD-7FF1-45DE-BD77-6EA4BCE075E9}" type="pres">
      <dgm:prSet presAssocID="{2637A75F-379A-4EBD-BE8A-09DC863EFF96}" presName="connectorText" presStyleLbl="sibTrans2D1" presStyleIdx="4" presStyleCnt="9"/>
      <dgm:spPr/>
      <dgm:t>
        <a:bodyPr/>
        <a:lstStyle/>
        <a:p>
          <a:endParaRPr lang="zh-CN" altLang="en-US"/>
        </a:p>
      </dgm:t>
    </dgm:pt>
    <dgm:pt modelId="{6731CB54-75A2-4D01-B89E-AB540BBA7D6F}" type="pres">
      <dgm:prSet presAssocID="{A0837758-72E2-4493-BCFC-50C77F88E96B}" presName="node" presStyleLbl="node1" presStyleIdx="5" presStyleCnt="10" custScaleX="403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F3E0AC-C411-407A-8F09-8AF52C022965}" type="pres">
      <dgm:prSet presAssocID="{38D91D03-0F62-4A97-A527-9D4CC139661F}" presName="sibTrans" presStyleLbl="sibTrans2D1" presStyleIdx="5" presStyleCnt="9"/>
      <dgm:spPr/>
      <dgm:t>
        <a:bodyPr/>
        <a:lstStyle/>
        <a:p>
          <a:endParaRPr lang="zh-CN" altLang="en-US"/>
        </a:p>
      </dgm:t>
    </dgm:pt>
    <dgm:pt modelId="{B1F2B582-4FE2-4BE4-A1CB-B2FBA6C10245}" type="pres">
      <dgm:prSet presAssocID="{38D91D03-0F62-4A97-A527-9D4CC139661F}" presName="connectorText" presStyleLbl="sibTrans2D1" presStyleIdx="5" presStyleCnt="9"/>
      <dgm:spPr/>
      <dgm:t>
        <a:bodyPr/>
        <a:lstStyle/>
        <a:p>
          <a:endParaRPr lang="zh-CN" altLang="en-US"/>
        </a:p>
      </dgm:t>
    </dgm:pt>
    <dgm:pt modelId="{8D393DF3-FF5D-4B79-92B1-5B4EF40B57C7}" type="pres">
      <dgm:prSet presAssocID="{6F979D32-7BBA-4174-9077-B90C33DF919C}" presName="node" presStyleLbl="node1" presStyleIdx="6" presStyleCnt="10" custScaleX="403041" custScaleY="10678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B113BE4-5EAF-4846-9689-453F815E7751}" type="pres">
      <dgm:prSet presAssocID="{EDA0ADEC-E087-4CF2-9DE7-6C754D56869A}" presName="sibTrans" presStyleLbl="sibTrans2D1" presStyleIdx="6" presStyleCnt="9"/>
      <dgm:spPr/>
      <dgm:t>
        <a:bodyPr/>
        <a:lstStyle/>
        <a:p>
          <a:endParaRPr lang="zh-CN" altLang="en-US"/>
        </a:p>
      </dgm:t>
    </dgm:pt>
    <dgm:pt modelId="{DD6506AF-E380-4EAC-B63A-CBD0B10505F7}" type="pres">
      <dgm:prSet presAssocID="{EDA0ADEC-E087-4CF2-9DE7-6C754D56869A}" presName="connectorText" presStyleLbl="sibTrans2D1" presStyleIdx="6" presStyleCnt="9"/>
      <dgm:spPr/>
      <dgm:t>
        <a:bodyPr/>
        <a:lstStyle/>
        <a:p>
          <a:endParaRPr lang="zh-CN" altLang="en-US"/>
        </a:p>
      </dgm:t>
    </dgm:pt>
    <dgm:pt modelId="{B96B68FD-FA29-416D-8688-134A9023C95B}" type="pres">
      <dgm:prSet presAssocID="{9CBCD8A1-AD73-4EC7-B679-1B1E7BAB6A78}" presName="node" presStyleLbl="node1" presStyleIdx="7" presStyleCnt="10" custScaleX="403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840378-D887-4402-95A4-E8F294B55C4C}" type="pres">
      <dgm:prSet presAssocID="{0A6A8875-A09A-4381-B5FA-68080188C87D}" presName="sibTrans" presStyleLbl="sibTrans2D1" presStyleIdx="7" presStyleCnt="9"/>
      <dgm:spPr/>
      <dgm:t>
        <a:bodyPr/>
        <a:lstStyle/>
        <a:p>
          <a:endParaRPr lang="zh-CN" altLang="en-US"/>
        </a:p>
      </dgm:t>
    </dgm:pt>
    <dgm:pt modelId="{21349F9B-B096-4C38-9004-50F984E9AC84}" type="pres">
      <dgm:prSet presAssocID="{0A6A8875-A09A-4381-B5FA-68080188C87D}" presName="connectorText" presStyleLbl="sibTrans2D1" presStyleIdx="7" presStyleCnt="9"/>
      <dgm:spPr/>
      <dgm:t>
        <a:bodyPr/>
        <a:lstStyle/>
        <a:p>
          <a:endParaRPr lang="zh-CN" altLang="en-US"/>
        </a:p>
      </dgm:t>
    </dgm:pt>
    <dgm:pt modelId="{B4355C8C-ECBB-4AE0-8628-0BD868EF3743}" type="pres">
      <dgm:prSet presAssocID="{B49E6FF3-48D5-4ACF-896F-F822B21B4E9A}" presName="node" presStyleLbl="node1" presStyleIdx="8" presStyleCnt="10" custScaleX="403041" custScaleY="11138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A514FCA-BFEB-441C-A300-361EFA429DFF}" type="pres">
      <dgm:prSet presAssocID="{0E47ECCE-3391-427B-833A-2A22ABE6B5A2}" presName="sibTrans" presStyleLbl="sibTrans2D1" presStyleIdx="8" presStyleCnt="9"/>
      <dgm:spPr/>
      <dgm:t>
        <a:bodyPr/>
        <a:lstStyle/>
        <a:p>
          <a:endParaRPr lang="zh-CN" altLang="en-US"/>
        </a:p>
      </dgm:t>
    </dgm:pt>
    <dgm:pt modelId="{E2D38614-1986-4928-98AF-C46939AFE416}" type="pres">
      <dgm:prSet presAssocID="{0E47ECCE-3391-427B-833A-2A22ABE6B5A2}" presName="connectorText" presStyleLbl="sibTrans2D1" presStyleIdx="8" presStyleCnt="9"/>
      <dgm:spPr/>
      <dgm:t>
        <a:bodyPr/>
        <a:lstStyle/>
        <a:p>
          <a:endParaRPr lang="zh-CN" altLang="en-US"/>
        </a:p>
      </dgm:t>
    </dgm:pt>
    <dgm:pt modelId="{EB578533-E4B6-4F0C-B8B2-8464469E348C}" type="pres">
      <dgm:prSet presAssocID="{6BE43BF0-2F24-47D0-9958-DED8EC265E7F}" presName="node" presStyleLbl="node1" presStyleIdx="9" presStyleCnt="10" custScaleX="39971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A086D5F-02A1-42C5-9699-2D876E5CD29D}" type="presOf" srcId="{0A6A8875-A09A-4381-B5FA-68080188C87D}" destId="{FE840378-D887-4402-95A4-E8F294B55C4C}" srcOrd="0" destOrd="0" presId="urn:microsoft.com/office/officeart/2005/8/layout/process2"/>
    <dgm:cxn modelId="{E90387C2-884A-4879-8706-2DB8AEA18A11}" type="presOf" srcId="{A0837758-72E2-4493-BCFC-50C77F88E96B}" destId="{6731CB54-75A2-4D01-B89E-AB540BBA7D6F}" srcOrd="0" destOrd="0" presId="urn:microsoft.com/office/officeart/2005/8/layout/process2"/>
    <dgm:cxn modelId="{1A09FC79-A90D-4161-B375-876989865D07}" type="presOf" srcId="{2637A75F-379A-4EBD-BE8A-09DC863EFF96}" destId="{B73D63DD-7FF1-45DE-BD77-6EA4BCE075E9}" srcOrd="1" destOrd="0" presId="urn:microsoft.com/office/officeart/2005/8/layout/process2"/>
    <dgm:cxn modelId="{D08CC79A-8017-4F4F-A1E7-0B96DE167EF4}" type="presOf" srcId="{578AC5ED-CBAE-4D45-8DE0-6EC0BC063006}" destId="{594D83FE-4211-40F4-A2D6-51C13D4497B2}" srcOrd="1" destOrd="0" presId="urn:microsoft.com/office/officeart/2005/8/layout/process2"/>
    <dgm:cxn modelId="{763324B8-58B5-48A5-949F-0AAE5758D76A}" type="presOf" srcId="{417261BC-DC8A-462A-8807-AE60AC8FB534}" destId="{E463E41C-81AF-4982-9E0D-7AB817C5E87B}" srcOrd="0" destOrd="0" presId="urn:microsoft.com/office/officeart/2005/8/layout/process2"/>
    <dgm:cxn modelId="{18475886-80EC-4787-9B06-9816FF2D011D}" type="presOf" srcId="{6F979D32-7BBA-4174-9077-B90C33DF919C}" destId="{8D393DF3-FF5D-4B79-92B1-5B4EF40B57C7}" srcOrd="0" destOrd="0" presId="urn:microsoft.com/office/officeart/2005/8/layout/process2"/>
    <dgm:cxn modelId="{13B87A09-DB20-484C-9250-6BB0C6AF59B6}" type="presOf" srcId="{2637A75F-379A-4EBD-BE8A-09DC863EFF96}" destId="{A61D4948-FB18-4B4E-9AFE-98E4A69A66FC}" srcOrd="0" destOrd="0" presId="urn:microsoft.com/office/officeart/2005/8/layout/process2"/>
    <dgm:cxn modelId="{0495ED82-A22E-47EA-ACA7-AC23AC70C3F5}" type="presOf" srcId="{EDA0ADEC-E087-4CF2-9DE7-6C754D56869A}" destId="{2B113BE4-5EAF-4846-9689-453F815E7751}" srcOrd="0" destOrd="0" presId="urn:microsoft.com/office/officeart/2005/8/layout/process2"/>
    <dgm:cxn modelId="{0205793F-79CA-4EC2-8D9A-F8E243BF41B6}" srcId="{B325FE6E-CC19-4EF3-A53F-3819D2C3E53D}" destId="{1CDE7AD1-7B47-42CF-A165-F8BE679D4DA8}" srcOrd="0" destOrd="0" parTransId="{DCE22EF3-B46B-4A41-9C01-42D16B835E1D}" sibTransId="{578AC5ED-CBAE-4D45-8DE0-6EC0BC063006}"/>
    <dgm:cxn modelId="{86BB6914-58B9-4925-B5ED-F08E3DBD2483}" type="presOf" srcId="{F83340AF-666B-4B28-81C7-27B8DC207DA5}" destId="{8A60F62B-4857-4DA0-8C3F-A3E750B3F93E}" srcOrd="0" destOrd="0" presId="urn:microsoft.com/office/officeart/2005/8/layout/process2"/>
    <dgm:cxn modelId="{E4A11DD6-B433-461E-A0A6-949ED38ABD0D}" type="presOf" srcId="{0E47ECCE-3391-427B-833A-2A22ABE6B5A2}" destId="{BA514FCA-BFEB-441C-A300-361EFA429DFF}" srcOrd="0" destOrd="0" presId="urn:microsoft.com/office/officeart/2005/8/layout/process2"/>
    <dgm:cxn modelId="{9DA1D856-15E5-48AD-982F-D1EF8991A599}" type="presOf" srcId="{487783C4-E883-4678-9F79-A8B6AD3B5064}" destId="{B61ED287-8F4F-41FC-8015-64C29C408356}" srcOrd="1" destOrd="0" presId="urn:microsoft.com/office/officeart/2005/8/layout/process2"/>
    <dgm:cxn modelId="{8D04C4A7-50D9-4FED-B419-1684E6AA919E}" type="presOf" srcId="{578AC5ED-CBAE-4D45-8DE0-6EC0BC063006}" destId="{45346DD9-D6C7-4412-8AC0-E7E89F1778BE}" srcOrd="0" destOrd="0" presId="urn:microsoft.com/office/officeart/2005/8/layout/process2"/>
    <dgm:cxn modelId="{8190100E-CED4-48AD-814D-514081558B24}" type="presOf" srcId="{9CBCD8A1-AD73-4EC7-B679-1B1E7BAB6A78}" destId="{B96B68FD-FA29-416D-8688-134A9023C95B}" srcOrd="0" destOrd="0" presId="urn:microsoft.com/office/officeart/2005/8/layout/process2"/>
    <dgm:cxn modelId="{0DC3F942-9AE1-4882-BD55-6935DC0301C0}" type="presOf" srcId="{1CDE7AD1-7B47-42CF-A165-F8BE679D4DA8}" destId="{B5A2D7E7-AC7C-41AE-928C-050784D4DD5F}" srcOrd="0" destOrd="0" presId="urn:microsoft.com/office/officeart/2005/8/layout/process2"/>
    <dgm:cxn modelId="{663A2B34-7180-495D-BA77-C458280C63F8}" type="presOf" srcId="{6BE43BF0-2F24-47D0-9958-DED8EC265E7F}" destId="{EB578533-E4B6-4F0C-B8B2-8464469E348C}" srcOrd="0" destOrd="0" presId="urn:microsoft.com/office/officeart/2005/8/layout/process2"/>
    <dgm:cxn modelId="{39BF63FF-5223-4BF0-8228-6003B6259B8C}" type="presOf" srcId="{B690D50F-6F9D-4647-B3F0-84FBB70D02F8}" destId="{EBC49674-78DA-4F87-8F0C-CB657491703D}" srcOrd="0" destOrd="0" presId="urn:microsoft.com/office/officeart/2005/8/layout/process2"/>
    <dgm:cxn modelId="{6B5A2448-5941-4E3B-8ED7-455FA49487BA}" type="presOf" srcId="{AE8E65DC-9B26-40CF-85D0-AF6994B5BBBE}" destId="{419180BC-9D48-47F4-B55D-1F714B0CFBDD}" srcOrd="0" destOrd="0" presId="urn:microsoft.com/office/officeart/2005/8/layout/process2"/>
    <dgm:cxn modelId="{69ADEA9C-AD56-48CE-8D9E-8C85F98EAC47}" type="presOf" srcId="{4141F490-7075-4232-A44C-30DF8836D080}" destId="{850A928E-24DD-4DEB-B0C0-7079A96CBC5D}" srcOrd="0" destOrd="0" presId="urn:microsoft.com/office/officeart/2005/8/layout/process2"/>
    <dgm:cxn modelId="{6F09507A-5CA2-45BD-B617-98799C3B7C93}" srcId="{B325FE6E-CC19-4EF3-A53F-3819D2C3E53D}" destId="{417261BC-DC8A-462A-8807-AE60AC8FB534}" srcOrd="3" destOrd="0" parTransId="{3C80CCB6-F700-44B6-8879-A8FBD977C679}" sibTransId="{4141F490-7075-4232-A44C-30DF8836D080}"/>
    <dgm:cxn modelId="{39278C85-365F-49B9-B9FE-79F33A05BABD}" type="presOf" srcId="{B49E6FF3-48D5-4ACF-896F-F822B21B4E9A}" destId="{B4355C8C-ECBB-4AE0-8628-0BD868EF3743}" srcOrd="0" destOrd="0" presId="urn:microsoft.com/office/officeart/2005/8/layout/process2"/>
    <dgm:cxn modelId="{AE566E09-1655-4755-8319-C6E85C5AB079}" srcId="{B325FE6E-CC19-4EF3-A53F-3819D2C3E53D}" destId="{AE8E65DC-9B26-40CF-85D0-AF6994B5BBBE}" srcOrd="4" destOrd="0" parTransId="{8E3190AB-9C68-4B3A-BF8F-DBC74A314AF6}" sibTransId="{2637A75F-379A-4EBD-BE8A-09DC863EFF96}"/>
    <dgm:cxn modelId="{0DBABD49-8A33-4911-BE12-CAA1A2F6ADC2}" srcId="{B325FE6E-CC19-4EF3-A53F-3819D2C3E53D}" destId="{F83340AF-666B-4B28-81C7-27B8DC207DA5}" srcOrd="1" destOrd="0" parTransId="{194296BF-B306-434A-80F4-A89B85A81B7E}" sibTransId="{8998CC27-C664-41F4-B61C-8CA42593E56C}"/>
    <dgm:cxn modelId="{DDA2F343-9CDE-4BE6-8A4D-3C391A2026BD}" srcId="{B325FE6E-CC19-4EF3-A53F-3819D2C3E53D}" destId="{9CBCD8A1-AD73-4EC7-B679-1B1E7BAB6A78}" srcOrd="7" destOrd="0" parTransId="{BCCC0155-7B68-4818-8785-7BD43E6669A5}" sibTransId="{0A6A8875-A09A-4381-B5FA-68080188C87D}"/>
    <dgm:cxn modelId="{52352116-1E43-42AB-92A5-E29293F0D823}" srcId="{B325FE6E-CC19-4EF3-A53F-3819D2C3E53D}" destId="{B49E6FF3-48D5-4ACF-896F-F822B21B4E9A}" srcOrd="8" destOrd="0" parTransId="{65B0A522-43AB-4897-A4A6-518CD9CDE631}" sibTransId="{0E47ECCE-3391-427B-833A-2A22ABE6B5A2}"/>
    <dgm:cxn modelId="{F290CEFA-B197-4623-BB36-F4A2323618FF}" srcId="{B325FE6E-CC19-4EF3-A53F-3819D2C3E53D}" destId="{A0837758-72E2-4493-BCFC-50C77F88E96B}" srcOrd="5" destOrd="0" parTransId="{A834CCBE-D9BD-497C-9E40-80F44C772262}" sibTransId="{38D91D03-0F62-4A97-A527-9D4CC139661F}"/>
    <dgm:cxn modelId="{AC7B8C1C-6878-4148-8B78-DCEB503838D6}" type="presOf" srcId="{38D91D03-0F62-4A97-A527-9D4CC139661F}" destId="{B1F2B582-4FE2-4BE4-A1CB-B2FBA6C10245}" srcOrd="1" destOrd="0" presId="urn:microsoft.com/office/officeart/2005/8/layout/process2"/>
    <dgm:cxn modelId="{D33AE8B6-344A-4C01-9582-0B1069FED290}" srcId="{B325FE6E-CC19-4EF3-A53F-3819D2C3E53D}" destId="{B690D50F-6F9D-4647-B3F0-84FBB70D02F8}" srcOrd="2" destOrd="0" parTransId="{F15F3B9F-2C9A-4153-930F-02F5D969EA49}" sibTransId="{487783C4-E883-4678-9F79-A8B6AD3B5064}"/>
    <dgm:cxn modelId="{D2C39C95-C579-43D3-BBFB-9C3BF3AB541C}" type="presOf" srcId="{EDA0ADEC-E087-4CF2-9DE7-6C754D56869A}" destId="{DD6506AF-E380-4EAC-B63A-CBD0B10505F7}" srcOrd="1" destOrd="0" presId="urn:microsoft.com/office/officeart/2005/8/layout/process2"/>
    <dgm:cxn modelId="{C9FF00E9-4A1A-4B81-BB7E-B9B72BC14F55}" type="presOf" srcId="{4141F490-7075-4232-A44C-30DF8836D080}" destId="{6D1231DD-BB75-47F0-A32E-E89E00E27482}" srcOrd="1" destOrd="0" presId="urn:microsoft.com/office/officeart/2005/8/layout/process2"/>
    <dgm:cxn modelId="{B2D76ECB-91D2-4FCA-AFC0-EA91EF073E56}" srcId="{B325FE6E-CC19-4EF3-A53F-3819D2C3E53D}" destId="{6BE43BF0-2F24-47D0-9958-DED8EC265E7F}" srcOrd="9" destOrd="0" parTransId="{6CB43BAD-522C-41BF-947B-60297B007A6A}" sibTransId="{6CDB72C3-A59B-4270-AB5A-79907DD39D59}"/>
    <dgm:cxn modelId="{D230D81F-6093-40EC-8F33-380221F4DAA4}" type="presOf" srcId="{487783C4-E883-4678-9F79-A8B6AD3B5064}" destId="{0F9C80CB-30EA-4345-8C7C-A56F9218BDB8}" srcOrd="0" destOrd="0" presId="urn:microsoft.com/office/officeart/2005/8/layout/process2"/>
    <dgm:cxn modelId="{AC9C7737-8575-4481-9747-D67A15645653}" type="presOf" srcId="{0A6A8875-A09A-4381-B5FA-68080188C87D}" destId="{21349F9B-B096-4C38-9004-50F984E9AC84}" srcOrd="1" destOrd="0" presId="urn:microsoft.com/office/officeart/2005/8/layout/process2"/>
    <dgm:cxn modelId="{D25B8782-C3C5-403F-A0CC-080E6AC7450E}" type="presOf" srcId="{38D91D03-0F62-4A97-A527-9D4CC139661F}" destId="{63F3E0AC-C411-407A-8F09-8AF52C022965}" srcOrd="0" destOrd="0" presId="urn:microsoft.com/office/officeart/2005/8/layout/process2"/>
    <dgm:cxn modelId="{317C62CD-19BC-4843-8282-27887AC02081}" type="presOf" srcId="{0E47ECCE-3391-427B-833A-2A22ABE6B5A2}" destId="{E2D38614-1986-4928-98AF-C46939AFE416}" srcOrd="1" destOrd="0" presId="urn:microsoft.com/office/officeart/2005/8/layout/process2"/>
    <dgm:cxn modelId="{0A773C8C-0D4F-44AD-8C6D-A0B1E3411C68}" type="presOf" srcId="{8998CC27-C664-41F4-B61C-8CA42593E56C}" destId="{5E1BEC99-2A23-439F-84DE-67031849C1D7}" srcOrd="0" destOrd="0" presId="urn:microsoft.com/office/officeart/2005/8/layout/process2"/>
    <dgm:cxn modelId="{111604B0-F059-4C0B-9A9C-32DFA96EF043}" type="presOf" srcId="{B325FE6E-CC19-4EF3-A53F-3819D2C3E53D}" destId="{9B3B1F98-CE9E-4CE5-A62E-582A9663DDCC}" srcOrd="0" destOrd="0" presId="urn:microsoft.com/office/officeart/2005/8/layout/process2"/>
    <dgm:cxn modelId="{DE1FFD85-419B-4213-9B16-C788885A3CA4}" type="presOf" srcId="{8998CC27-C664-41F4-B61C-8CA42593E56C}" destId="{96BD51A9-401D-4CC6-B396-4B652497CBB6}" srcOrd="1" destOrd="0" presId="urn:microsoft.com/office/officeart/2005/8/layout/process2"/>
    <dgm:cxn modelId="{6F874A46-4FFD-4AE1-B634-198A34EA7112}" srcId="{B325FE6E-CC19-4EF3-A53F-3819D2C3E53D}" destId="{6F979D32-7BBA-4174-9077-B90C33DF919C}" srcOrd="6" destOrd="0" parTransId="{79C69D13-61FC-47A7-A686-2289F0AAAE72}" sibTransId="{EDA0ADEC-E087-4CF2-9DE7-6C754D56869A}"/>
    <dgm:cxn modelId="{F2A5FD55-849D-40E1-B99A-BA1B7A5CA4A2}" type="presParOf" srcId="{9B3B1F98-CE9E-4CE5-A62E-582A9663DDCC}" destId="{B5A2D7E7-AC7C-41AE-928C-050784D4DD5F}" srcOrd="0" destOrd="0" presId="urn:microsoft.com/office/officeart/2005/8/layout/process2"/>
    <dgm:cxn modelId="{E9BE1BCE-97A5-4B1C-A9F4-CCCEFE16AFAE}" type="presParOf" srcId="{9B3B1F98-CE9E-4CE5-A62E-582A9663DDCC}" destId="{45346DD9-D6C7-4412-8AC0-E7E89F1778BE}" srcOrd="1" destOrd="0" presId="urn:microsoft.com/office/officeart/2005/8/layout/process2"/>
    <dgm:cxn modelId="{2128A60D-D2A1-44F2-819B-43396114A262}" type="presParOf" srcId="{45346DD9-D6C7-4412-8AC0-E7E89F1778BE}" destId="{594D83FE-4211-40F4-A2D6-51C13D4497B2}" srcOrd="0" destOrd="0" presId="urn:microsoft.com/office/officeart/2005/8/layout/process2"/>
    <dgm:cxn modelId="{96564C7E-51C3-442C-AE6B-0CD8DAFB5DBE}" type="presParOf" srcId="{9B3B1F98-CE9E-4CE5-A62E-582A9663DDCC}" destId="{8A60F62B-4857-4DA0-8C3F-A3E750B3F93E}" srcOrd="2" destOrd="0" presId="urn:microsoft.com/office/officeart/2005/8/layout/process2"/>
    <dgm:cxn modelId="{91FC2450-44A5-4F8D-8659-FF761FE3ABEF}" type="presParOf" srcId="{9B3B1F98-CE9E-4CE5-A62E-582A9663DDCC}" destId="{5E1BEC99-2A23-439F-84DE-67031849C1D7}" srcOrd="3" destOrd="0" presId="urn:microsoft.com/office/officeart/2005/8/layout/process2"/>
    <dgm:cxn modelId="{4D8A5AA5-800A-40BC-BAA6-B9A992324EDF}" type="presParOf" srcId="{5E1BEC99-2A23-439F-84DE-67031849C1D7}" destId="{96BD51A9-401D-4CC6-B396-4B652497CBB6}" srcOrd="0" destOrd="0" presId="urn:microsoft.com/office/officeart/2005/8/layout/process2"/>
    <dgm:cxn modelId="{278EFEDC-52C1-48AD-8741-A2A10BAE4C9F}" type="presParOf" srcId="{9B3B1F98-CE9E-4CE5-A62E-582A9663DDCC}" destId="{EBC49674-78DA-4F87-8F0C-CB657491703D}" srcOrd="4" destOrd="0" presId="urn:microsoft.com/office/officeart/2005/8/layout/process2"/>
    <dgm:cxn modelId="{B125B0B8-CF03-4BAB-B341-C3801186F3E1}" type="presParOf" srcId="{9B3B1F98-CE9E-4CE5-A62E-582A9663DDCC}" destId="{0F9C80CB-30EA-4345-8C7C-A56F9218BDB8}" srcOrd="5" destOrd="0" presId="urn:microsoft.com/office/officeart/2005/8/layout/process2"/>
    <dgm:cxn modelId="{77B8A535-FFB0-46AD-90D8-DC1A2F70CF23}" type="presParOf" srcId="{0F9C80CB-30EA-4345-8C7C-A56F9218BDB8}" destId="{B61ED287-8F4F-41FC-8015-64C29C408356}" srcOrd="0" destOrd="0" presId="urn:microsoft.com/office/officeart/2005/8/layout/process2"/>
    <dgm:cxn modelId="{57C1E7DC-474F-4837-9E9D-1206E483A4CD}" type="presParOf" srcId="{9B3B1F98-CE9E-4CE5-A62E-582A9663DDCC}" destId="{E463E41C-81AF-4982-9E0D-7AB817C5E87B}" srcOrd="6" destOrd="0" presId="urn:microsoft.com/office/officeart/2005/8/layout/process2"/>
    <dgm:cxn modelId="{E1DA4164-513E-47D7-8848-F614E752412E}" type="presParOf" srcId="{9B3B1F98-CE9E-4CE5-A62E-582A9663DDCC}" destId="{850A928E-24DD-4DEB-B0C0-7079A96CBC5D}" srcOrd="7" destOrd="0" presId="urn:microsoft.com/office/officeart/2005/8/layout/process2"/>
    <dgm:cxn modelId="{6ED087FC-8866-48A6-BD1C-39AACE2AF8EF}" type="presParOf" srcId="{850A928E-24DD-4DEB-B0C0-7079A96CBC5D}" destId="{6D1231DD-BB75-47F0-A32E-E89E00E27482}" srcOrd="0" destOrd="0" presId="urn:microsoft.com/office/officeart/2005/8/layout/process2"/>
    <dgm:cxn modelId="{F3954474-6FD3-47F1-B3A6-02D21B242041}" type="presParOf" srcId="{9B3B1F98-CE9E-4CE5-A62E-582A9663DDCC}" destId="{419180BC-9D48-47F4-B55D-1F714B0CFBDD}" srcOrd="8" destOrd="0" presId="urn:microsoft.com/office/officeart/2005/8/layout/process2"/>
    <dgm:cxn modelId="{AEA72902-DBE3-483B-A54E-A21C157C14B3}" type="presParOf" srcId="{9B3B1F98-CE9E-4CE5-A62E-582A9663DDCC}" destId="{A61D4948-FB18-4B4E-9AFE-98E4A69A66FC}" srcOrd="9" destOrd="0" presId="urn:microsoft.com/office/officeart/2005/8/layout/process2"/>
    <dgm:cxn modelId="{4BCFB06D-947F-4F74-BDEE-3E416AB23175}" type="presParOf" srcId="{A61D4948-FB18-4B4E-9AFE-98E4A69A66FC}" destId="{B73D63DD-7FF1-45DE-BD77-6EA4BCE075E9}" srcOrd="0" destOrd="0" presId="urn:microsoft.com/office/officeart/2005/8/layout/process2"/>
    <dgm:cxn modelId="{0C602AEA-C62A-4107-9D1C-09D4B5DFF8A5}" type="presParOf" srcId="{9B3B1F98-CE9E-4CE5-A62E-582A9663DDCC}" destId="{6731CB54-75A2-4D01-B89E-AB540BBA7D6F}" srcOrd="10" destOrd="0" presId="urn:microsoft.com/office/officeart/2005/8/layout/process2"/>
    <dgm:cxn modelId="{0D30AAB7-DEF8-4C99-B911-EBBB55501B98}" type="presParOf" srcId="{9B3B1F98-CE9E-4CE5-A62E-582A9663DDCC}" destId="{63F3E0AC-C411-407A-8F09-8AF52C022965}" srcOrd="11" destOrd="0" presId="urn:microsoft.com/office/officeart/2005/8/layout/process2"/>
    <dgm:cxn modelId="{29BABCA8-131E-4AA7-8530-B7454726A271}" type="presParOf" srcId="{63F3E0AC-C411-407A-8F09-8AF52C022965}" destId="{B1F2B582-4FE2-4BE4-A1CB-B2FBA6C10245}" srcOrd="0" destOrd="0" presId="urn:microsoft.com/office/officeart/2005/8/layout/process2"/>
    <dgm:cxn modelId="{E36DECFB-5876-4710-89C6-C0F075F0FD5C}" type="presParOf" srcId="{9B3B1F98-CE9E-4CE5-A62E-582A9663DDCC}" destId="{8D393DF3-FF5D-4B79-92B1-5B4EF40B57C7}" srcOrd="12" destOrd="0" presId="urn:microsoft.com/office/officeart/2005/8/layout/process2"/>
    <dgm:cxn modelId="{908DD94E-517B-4DAA-B521-943E0C38EA3B}" type="presParOf" srcId="{9B3B1F98-CE9E-4CE5-A62E-582A9663DDCC}" destId="{2B113BE4-5EAF-4846-9689-453F815E7751}" srcOrd="13" destOrd="0" presId="urn:microsoft.com/office/officeart/2005/8/layout/process2"/>
    <dgm:cxn modelId="{679CCE3B-C0FF-4B3B-8460-36DF73ABDABB}" type="presParOf" srcId="{2B113BE4-5EAF-4846-9689-453F815E7751}" destId="{DD6506AF-E380-4EAC-B63A-CBD0B10505F7}" srcOrd="0" destOrd="0" presId="urn:microsoft.com/office/officeart/2005/8/layout/process2"/>
    <dgm:cxn modelId="{6E049546-CECB-434D-870F-B7995D2DFBD1}" type="presParOf" srcId="{9B3B1F98-CE9E-4CE5-A62E-582A9663DDCC}" destId="{B96B68FD-FA29-416D-8688-134A9023C95B}" srcOrd="14" destOrd="0" presId="urn:microsoft.com/office/officeart/2005/8/layout/process2"/>
    <dgm:cxn modelId="{AF87ACF7-E82E-4A12-AF3B-377CF1619E85}" type="presParOf" srcId="{9B3B1F98-CE9E-4CE5-A62E-582A9663DDCC}" destId="{FE840378-D887-4402-95A4-E8F294B55C4C}" srcOrd="15" destOrd="0" presId="urn:microsoft.com/office/officeart/2005/8/layout/process2"/>
    <dgm:cxn modelId="{305A041C-2A02-494F-8E9E-35150994F464}" type="presParOf" srcId="{FE840378-D887-4402-95A4-E8F294B55C4C}" destId="{21349F9B-B096-4C38-9004-50F984E9AC84}" srcOrd="0" destOrd="0" presId="urn:microsoft.com/office/officeart/2005/8/layout/process2"/>
    <dgm:cxn modelId="{765FC503-1CEC-4AE1-8DBD-F0956F993664}" type="presParOf" srcId="{9B3B1F98-CE9E-4CE5-A62E-582A9663DDCC}" destId="{B4355C8C-ECBB-4AE0-8628-0BD868EF3743}" srcOrd="16" destOrd="0" presId="urn:microsoft.com/office/officeart/2005/8/layout/process2"/>
    <dgm:cxn modelId="{C0A97E7A-4220-415F-87BB-3C1381B3EBE8}" type="presParOf" srcId="{9B3B1F98-CE9E-4CE5-A62E-582A9663DDCC}" destId="{BA514FCA-BFEB-441C-A300-361EFA429DFF}" srcOrd="17" destOrd="0" presId="urn:microsoft.com/office/officeart/2005/8/layout/process2"/>
    <dgm:cxn modelId="{36D68FDB-0010-4B5B-AD96-EF43642D601A}" type="presParOf" srcId="{BA514FCA-BFEB-441C-A300-361EFA429DFF}" destId="{E2D38614-1986-4928-98AF-C46939AFE416}" srcOrd="0" destOrd="0" presId="urn:microsoft.com/office/officeart/2005/8/layout/process2"/>
    <dgm:cxn modelId="{B83505AF-B7DE-4FBB-89D6-407E74E74184}" type="presParOf" srcId="{9B3B1F98-CE9E-4CE5-A62E-582A9663DDCC}" destId="{EB578533-E4B6-4F0C-B8B2-8464469E348C}" srcOrd="18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2D7E7-AC7C-41AE-928C-050784D4DD5F}">
      <dsp:nvSpPr>
        <dsp:cNvPr id="0" name=""/>
        <dsp:cNvSpPr/>
      </dsp:nvSpPr>
      <dsp:spPr>
        <a:xfrm>
          <a:off x="10961" y="12637"/>
          <a:ext cx="5369100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进入业务系统</a:t>
          </a:r>
          <a:endParaRPr lang="zh-CN" altLang="en-US" sz="20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29445" y="31121"/>
        <a:ext cx="5332132" cy="594136"/>
      </dsp:txXfrm>
    </dsp:sp>
    <dsp:sp modelId="{45346DD9-D6C7-4412-8AC0-E7E89F1778BE}">
      <dsp:nvSpPr>
        <dsp:cNvPr id="0" name=""/>
        <dsp:cNvSpPr/>
      </dsp:nvSpPr>
      <dsp:spPr>
        <a:xfrm rot="5400000">
          <a:off x="2577179" y="659519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683186"/>
        <a:ext cx="170399" cy="165665"/>
      </dsp:txXfrm>
    </dsp:sp>
    <dsp:sp modelId="{8A60F62B-4857-4DA0-8C3F-A3E750B3F93E}">
      <dsp:nvSpPr>
        <dsp:cNvPr id="0" name=""/>
        <dsp:cNvSpPr/>
      </dsp:nvSpPr>
      <dsp:spPr>
        <a:xfrm>
          <a:off x="0" y="959294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点击 “理赔管理”进入理赔页面</a:t>
          </a:r>
          <a:endParaRPr lang="en-US" altLang="zh-CN" sz="2000" kern="1200" dirty="0" smtClean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977778"/>
        <a:ext cx="5354056" cy="594136"/>
      </dsp:txXfrm>
    </dsp:sp>
    <dsp:sp modelId="{5E1BEC99-2A23-439F-84DE-67031849C1D7}">
      <dsp:nvSpPr>
        <dsp:cNvPr id="0" name=""/>
        <dsp:cNvSpPr/>
      </dsp:nvSpPr>
      <dsp:spPr>
        <a:xfrm rot="5400000">
          <a:off x="2577179" y="1606176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1629843"/>
        <a:ext cx="170399" cy="165665"/>
      </dsp:txXfrm>
    </dsp:sp>
    <dsp:sp modelId="{EBC49674-78DA-4F87-8F0C-CB657491703D}">
      <dsp:nvSpPr>
        <dsp:cNvPr id="0" name=""/>
        <dsp:cNvSpPr/>
      </dsp:nvSpPr>
      <dsp:spPr>
        <a:xfrm>
          <a:off x="0" y="1905951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选择状态：财务确认                                                      支付状态：支付失败</a:t>
          </a:r>
          <a:endParaRPr lang="zh-CN" altLang="en-US" sz="16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1924435"/>
        <a:ext cx="5354056" cy="594136"/>
      </dsp:txXfrm>
    </dsp:sp>
    <dsp:sp modelId="{0F9C80CB-30EA-4345-8C7C-A56F9218BDB8}">
      <dsp:nvSpPr>
        <dsp:cNvPr id="0" name=""/>
        <dsp:cNvSpPr/>
      </dsp:nvSpPr>
      <dsp:spPr>
        <a:xfrm rot="5400000">
          <a:off x="2572841" y="2558617"/>
          <a:ext cx="245340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200" kern="1200"/>
        </a:p>
      </dsp:txBody>
      <dsp:txXfrm rot="-5400000">
        <a:off x="2610311" y="2577946"/>
        <a:ext cx="170399" cy="171738"/>
      </dsp:txXfrm>
    </dsp:sp>
    <dsp:sp modelId="{E463E41C-81AF-4982-9E0D-7AB817C5E87B}">
      <dsp:nvSpPr>
        <dsp:cNvPr id="0" name=""/>
        <dsp:cNvSpPr/>
      </dsp:nvSpPr>
      <dsp:spPr>
        <a:xfrm>
          <a:off x="0" y="2864176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选择产品类别</a:t>
          </a:r>
          <a:endParaRPr lang="zh-CN" altLang="en-US" sz="2000" b="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2882660"/>
        <a:ext cx="5354056" cy="594136"/>
      </dsp:txXfrm>
    </dsp:sp>
    <dsp:sp modelId="{850A928E-24DD-4DEB-B0C0-7079A96CBC5D}">
      <dsp:nvSpPr>
        <dsp:cNvPr id="0" name=""/>
        <dsp:cNvSpPr/>
      </dsp:nvSpPr>
      <dsp:spPr>
        <a:xfrm rot="5400000">
          <a:off x="2581517" y="3505274"/>
          <a:ext cx="227988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3533278"/>
        <a:ext cx="170399" cy="159592"/>
      </dsp:txXfrm>
    </dsp:sp>
    <dsp:sp modelId="{419180BC-9D48-47F4-B55D-1F714B0CFBDD}">
      <dsp:nvSpPr>
        <dsp:cNvPr id="0" name=""/>
        <dsp:cNvSpPr/>
      </dsp:nvSpPr>
      <dsp:spPr>
        <a:xfrm>
          <a:off x="0" y="3799265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点击 “搜索”                                </a:t>
          </a:r>
          <a:r>
            <a:rPr lang="zh-CN" altLang="en-US" sz="18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查询打款失败人员信息</a:t>
          </a:r>
          <a:endParaRPr lang="zh-CN" altLang="en-US" sz="1800" b="1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3817749"/>
        <a:ext cx="5354056" cy="594136"/>
      </dsp:txXfrm>
    </dsp:sp>
    <dsp:sp modelId="{A61D4948-FB18-4B4E-9AFE-98E4A69A66FC}">
      <dsp:nvSpPr>
        <dsp:cNvPr id="0" name=""/>
        <dsp:cNvSpPr/>
      </dsp:nvSpPr>
      <dsp:spPr>
        <a:xfrm rot="5400000">
          <a:off x="2577179" y="4446147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4469814"/>
        <a:ext cx="170399" cy="165665"/>
      </dsp:txXfrm>
    </dsp:sp>
    <dsp:sp modelId="{6731CB54-75A2-4D01-B89E-AB540BBA7D6F}">
      <dsp:nvSpPr>
        <dsp:cNvPr id="0" name=""/>
        <dsp:cNvSpPr/>
      </dsp:nvSpPr>
      <dsp:spPr>
        <a:xfrm>
          <a:off x="0" y="4745922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  点击查询结果中“会员编号”                     进入理赔单明细页面</a:t>
          </a:r>
          <a:endParaRPr lang="zh-CN" altLang="en-US" sz="18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4764406"/>
        <a:ext cx="5354056" cy="594136"/>
      </dsp:txXfrm>
    </dsp:sp>
    <dsp:sp modelId="{63F3E0AC-C411-407A-8F09-8AF52C022965}">
      <dsp:nvSpPr>
        <dsp:cNvPr id="0" name=""/>
        <dsp:cNvSpPr/>
      </dsp:nvSpPr>
      <dsp:spPr>
        <a:xfrm rot="5400000">
          <a:off x="2577179" y="5392804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5416471"/>
        <a:ext cx="170399" cy="165665"/>
      </dsp:txXfrm>
    </dsp:sp>
    <dsp:sp modelId="{8D393DF3-FF5D-4B79-92B1-5B4EF40B57C7}">
      <dsp:nvSpPr>
        <dsp:cNvPr id="0" name=""/>
        <dsp:cNvSpPr/>
      </dsp:nvSpPr>
      <dsp:spPr>
        <a:xfrm>
          <a:off x="0" y="5692579"/>
          <a:ext cx="5391024" cy="67389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修改理赔信息                                  </a:t>
          </a:r>
          <a:r>
            <a:rPr lang="zh-CN" altLang="en-US" sz="14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（修改内容仅限：银行卡类型、开户行全称、银行卡号 开户地）</a:t>
          </a:r>
          <a:endParaRPr lang="zh-CN" altLang="en-US" sz="14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9738" y="5712317"/>
        <a:ext cx="5351548" cy="634417"/>
      </dsp:txXfrm>
    </dsp:sp>
    <dsp:sp modelId="{2B113BE4-5EAF-4846-9689-453F815E7751}">
      <dsp:nvSpPr>
        <dsp:cNvPr id="0" name=""/>
        <dsp:cNvSpPr/>
      </dsp:nvSpPr>
      <dsp:spPr>
        <a:xfrm rot="5400000">
          <a:off x="2577179" y="6382250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6405917"/>
        <a:ext cx="170399" cy="165665"/>
      </dsp:txXfrm>
    </dsp:sp>
    <dsp:sp modelId="{B96B68FD-FA29-416D-8688-134A9023C95B}">
      <dsp:nvSpPr>
        <dsp:cNvPr id="0" name=""/>
        <dsp:cNvSpPr/>
      </dsp:nvSpPr>
      <dsp:spPr>
        <a:xfrm>
          <a:off x="0" y="6682025"/>
          <a:ext cx="5391024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 修改完毕点击“保存”                            </a:t>
          </a:r>
          <a:r>
            <a:rPr lang="zh-CN" altLang="en-US" sz="16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（系统中修改完成）</a:t>
          </a:r>
          <a:endParaRPr lang="zh-CN" altLang="en-US" sz="16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18484" y="6700509"/>
        <a:ext cx="5354056" cy="594136"/>
      </dsp:txXfrm>
    </dsp:sp>
    <dsp:sp modelId="{FE840378-D887-4402-95A4-E8F294B55C4C}">
      <dsp:nvSpPr>
        <dsp:cNvPr id="0" name=""/>
        <dsp:cNvSpPr/>
      </dsp:nvSpPr>
      <dsp:spPr>
        <a:xfrm rot="5400000">
          <a:off x="2577179" y="7328907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7352574"/>
        <a:ext cx="170399" cy="165665"/>
      </dsp:txXfrm>
    </dsp:sp>
    <dsp:sp modelId="{B4355C8C-ECBB-4AE0-8628-0BD868EF3743}">
      <dsp:nvSpPr>
        <dsp:cNvPr id="0" name=""/>
        <dsp:cNvSpPr/>
      </dsp:nvSpPr>
      <dsp:spPr>
        <a:xfrm>
          <a:off x="0" y="7628682"/>
          <a:ext cx="5391024" cy="70298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提交纸质版“会员账户变更申请书”至办事处</a:t>
          </a:r>
          <a:endParaRPr lang="zh-CN" altLang="en-US" sz="20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20590" y="7649272"/>
        <a:ext cx="5349844" cy="661801"/>
      </dsp:txXfrm>
    </dsp:sp>
    <dsp:sp modelId="{BA514FCA-BFEB-441C-A300-361EFA429DFF}">
      <dsp:nvSpPr>
        <dsp:cNvPr id="0" name=""/>
        <dsp:cNvSpPr/>
      </dsp:nvSpPr>
      <dsp:spPr>
        <a:xfrm rot="5400000">
          <a:off x="2577179" y="8347441"/>
          <a:ext cx="236664" cy="283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100" kern="1200"/>
        </a:p>
      </dsp:txBody>
      <dsp:txXfrm rot="-5400000">
        <a:off x="2610312" y="8371108"/>
        <a:ext cx="170399" cy="165665"/>
      </dsp:txXfrm>
    </dsp:sp>
    <dsp:sp modelId="{EB578533-E4B6-4F0C-B8B2-8464469E348C}">
      <dsp:nvSpPr>
        <dsp:cNvPr id="0" name=""/>
        <dsp:cNvSpPr/>
      </dsp:nvSpPr>
      <dsp:spPr>
        <a:xfrm>
          <a:off x="22270" y="8647216"/>
          <a:ext cx="5346482" cy="6311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办事处再打款</a:t>
          </a:r>
          <a:endParaRPr lang="zh-CN" altLang="en-US" sz="2000" kern="1200" dirty="0">
            <a:latin typeface="仿宋_GB2312" panose="02010609030101010101" pitchFamily="49" charset="-122"/>
            <a:ea typeface="仿宋_GB2312" panose="02010609030101010101" pitchFamily="49" charset="-122"/>
          </a:endParaRPr>
        </a:p>
      </dsp:txBody>
      <dsp:txXfrm>
        <a:off x="40754" y="8665700"/>
        <a:ext cx="5309514" cy="594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B1097-7C71-4AC6-9F0D-3C39B6BBAF2B}" type="datetimeFigureOut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79751-3662-49D5-9A50-0CAA84BCCF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2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6D39-F4A0-49AE-8F4A-400B986E66F7}" type="datetimeFigureOut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DC639-20F2-4476-A0F4-FDF0789C2E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381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DC639-20F2-4476-A0F4-FDF0789C2E9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97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20F0-51CD-4AB8-887C-6157A43E927E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74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A23F-633F-407F-8DD4-363C4917868A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82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D886-2AA8-498D-B507-0A464BDBADD9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16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63E5-35C8-4E69-B101-39B2BF26E3E3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71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DC23-A5FB-4AC9-A9A3-433E6D2378DC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23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676-F253-4BF2-9E81-4FF89E9967E0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15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6E3A-175A-4FE9-A463-12F2516DED0B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1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F629-140E-4D3F-8B24-912EBB8E3F41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94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E441-4136-494F-A5C3-E3CF6E49C20A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76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8CEF-9096-4327-85E3-7FC3D9BC2A86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72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89E4-8AF1-4BC5-A713-ABF78F63BE22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328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4903-41EE-4C8C-A13E-EA9A990A5F3A}" type="datetime1">
              <a:rPr lang="zh-CN" altLang="en-US" smtClean="0"/>
              <a:t>2020/12/21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A0EA-B4C6-406D-BC97-51D3EBFBD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3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34786" y="506186"/>
            <a:ext cx="5666014" cy="871033"/>
          </a:xfrm>
        </p:spPr>
        <p:txBody>
          <a:bodyPr>
            <a:normAutofit fontScale="90000"/>
          </a:bodyPr>
          <a:lstStyle/>
          <a:p>
            <a:r>
              <a:rPr lang="en-US" altLang="zh-CN" sz="2700" b="1" dirty="0" smtClean="0"/>
              <a:t/>
            </a:r>
            <a:br>
              <a:rPr lang="en-US" altLang="zh-CN" sz="2700" b="1" dirty="0" smtClean="0"/>
            </a:br>
            <a:r>
              <a:rPr lang="en-US" altLang="zh-CN" sz="2700" b="1" dirty="0"/>
              <a:t/>
            </a:r>
            <a:br>
              <a:rPr lang="en-US" altLang="zh-CN" sz="2700" b="1" dirty="0"/>
            </a:br>
            <a:r>
              <a:rPr lang="en-US" altLang="zh-CN" sz="2700" b="1" dirty="0" smtClean="0"/>
              <a:t/>
            </a:r>
            <a:br>
              <a:rPr lang="en-US" altLang="zh-CN" sz="2700" b="1" dirty="0" smtClean="0"/>
            </a:br>
            <a:r>
              <a:rPr lang="zh-CN" altLang="en-US" sz="31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打</a:t>
            </a:r>
            <a:r>
              <a:rPr lang="zh-CN" altLang="en-US" sz="3100" b="1" dirty="0">
                <a:latin typeface="宋体" panose="02010600030101010101" pitchFamily="2" charset="-122"/>
                <a:ea typeface="宋体" panose="02010600030101010101" pitchFamily="2" charset="-122"/>
              </a:rPr>
              <a:t>款</a:t>
            </a:r>
            <a:r>
              <a:rPr lang="zh-CN" altLang="en-US" sz="31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失败修改流程</a:t>
            </a:r>
            <a:endParaRPr lang="zh-CN" altLang="en-US" sz="31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8" name="右箭头 4"/>
          <p:cNvSpPr txBox="1"/>
          <p:nvPr/>
        </p:nvSpPr>
        <p:spPr>
          <a:xfrm rot="103960">
            <a:off x="2363478" y="4361985"/>
            <a:ext cx="163911" cy="378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/>
            <a:endParaRPr lang="zh-CN" altLang="en-US" sz="160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1100397397"/>
              </p:ext>
            </p:extLst>
          </p:nvPr>
        </p:nvGraphicFramePr>
        <p:xfrm>
          <a:off x="818707" y="1845128"/>
          <a:ext cx="5391024" cy="929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93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99</Words>
  <Application>Microsoft Office PowerPoint</Application>
  <PresentationFormat>宽屏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仿宋_GB2312</vt:lpstr>
      <vt:lpstr>宋体</vt:lpstr>
      <vt:lpstr>Arial</vt:lpstr>
      <vt:lpstr>Calibri</vt:lpstr>
      <vt:lpstr>Calibri Light</vt:lpstr>
      <vt:lpstr>Office 主题​​</vt:lpstr>
      <vt:lpstr>   打款失败修改流程</vt:lpstr>
    </vt:vector>
  </TitlesOfParts>
  <Company>神州网信技术有限公司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申领互助金流程图</dc:title>
  <dc:creator>22553</dc:creator>
  <cp:lastModifiedBy>22553</cp:lastModifiedBy>
  <cp:revision>37</cp:revision>
  <cp:lastPrinted>2020-12-21T04:29:10Z</cp:lastPrinted>
  <dcterms:created xsi:type="dcterms:W3CDTF">2020-12-17T01:41:12Z</dcterms:created>
  <dcterms:modified xsi:type="dcterms:W3CDTF">2020-12-21T05:40:23Z</dcterms:modified>
</cp:coreProperties>
</file>